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22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412" cy="4512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9063" y="0"/>
            <a:ext cx="3066412" cy="4512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29FBF-7DBA-4A1D-91C6-062E03602416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68538" y="677863"/>
            <a:ext cx="2540000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388" y="4287661"/>
            <a:ext cx="5662300" cy="406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321"/>
            <a:ext cx="3066412" cy="4512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9063" y="8575321"/>
            <a:ext cx="3066412" cy="4512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07FC1-2101-4897-A380-DE1337130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9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07FC1-2101-4897-A380-DE13371309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45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CCBC0-125A-4561-B7C7-B0207F4A32F7}" type="datetimeFigureOut">
              <a:rPr lang="en-US" smtClean="0"/>
              <a:pPr/>
              <a:t>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E1532-A7C4-4724-926F-4AC54921A7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hepandagarden.yolasite.com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743200" y="5203796"/>
            <a:ext cx="1981200" cy="22159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Specials</a:t>
            </a:r>
          </a:p>
          <a:p>
            <a:r>
              <a:rPr lang="en-US" sz="1500" b="1" dirty="0" smtClean="0"/>
              <a:t>Mon:  </a:t>
            </a:r>
            <a:r>
              <a:rPr lang="en-US" sz="1500" b="1" dirty="0" smtClean="0"/>
              <a:t>Music</a:t>
            </a:r>
            <a:endParaRPr lang="en-US" sz="1500" dirty="0" smtClean="0"/>
          </a:p>
          <a:p>
            <a:r>
              <a:rPr lang="en-US" sz="1500" b="1" dirty="0" smtClean="0"/>
              <a:t>Tue:  </a:t>
            </a:r>
            <a:r>
              <a:rPr lang="en-US" sz="1500" b="1" dirty="0" smtClean="0"/>
              <a:t>Gym</a:t>
            </a:r>
            <a:endParaRPr lang="en-US" sz="1500" dirty="0" smtClean="0"/>
          </a:p>
          <a:p>
            <a:r>
              <a:rPr lang="en-US" sz="1500" b="1" dirty="0" smtClean="0"/>
              <a:t>Wed: </a:t>
            </a:r>
            <a:r>
              <a:rPr lang="en-US" sz="1500" b="1" dirty="0" smtClean="0"/>
              <a:t>Computers</a:t>
            </a:r>
            <a:endParaRPr lang="en-US" sz="1500" dirty="0" smtClean="0"/>
          </a:p>
          <a:p>
            <a:r>
              <a:rPr lang="en-US" sz="1500" b="1" dirty="0" smtClean="0"/>
              <a:t>Thur: </a:t>
            </a:r>
            <a:r>
              <a:rPr lang="en-US" sz="1500" b="1" dirty="0" smtClean="0"/>
              <a:t>Art </a:t>
            </a:r>
            <a:endParaRPr lang="en-US" sz="1500" dirty="0" smtClean="0"/>
          </a:p>
          <a:p>
            <a:r>
              <a:rPr lang="en-US" sz="1500" b="1" dirty="0" smtClean="0"/>
              <a:t>Fri:    </a:t>
            </a:r>
            <a:r>
              <a:rPr lang="en-US" sz="1500" b="1" dirty="0" smtClean="0"/>
              <a:t>Library</a:t>
            </a:r>
            <a:endParaRPr lang="en-US" sz="1500" dirty="0" smtClean="0"/>
          </a:p>
          <a:p>
            <a:r>
              <a:rPr lang="en-US" sz="1500" i="1" dirty="0" smtClean="0"/>
              <a:t>*</a:t>
            </a:r>
            <a:r>
              <a:rPr lang="en-US" sz="1400" i="1" dirty="0" smtClean="0"/>
              <a:t>Don’t forget to wear tennis shoes on PE days.</a:t>
            </a:r>
          </a:p>
          <a:p>
            <a:endParaRPr lang="en-US" sz="1600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4876800" y="4114800"/>
            <a:ext cx="198120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Snacks</a:t>
            </a:r>
          </a:p>
          <a:p>
            <a:pPr algn="ctr"/>
            <a:r>
              <a:rPr lang="en-US" sz="1400" b="1" dirty="0" smtClean="0">
                <a:latin typeface="AbcTeacher" pitchFamily="2" charset="0"/>
              </a:rPr>
              <a:t>Please send a snack with your child each day.  Our extra supplies are getting low.</a:t>
            </a:r>
            <a:endParaRPr lang="en-US" sz="1400" b="1" dirty="0" smtClean="0">
              <a:latin typeface="AbcTeacher" pitchFamily="2" charset="0"/>
            </a:endParaRPr>
          </a:p>
          <a:p>
            <a:pPr algn="ctr"/>
            <a:endParaRPr lang="en-US" sz="1600" b="1" u="sng" dirty="0" smtClean="0">
              <a:latin typeface="AbcTeacher" pitchFamily="2" charset="0"/>
            </a:endParaRPr>
          </a:p>
          <a:p>
            <a:pPr algn="ctr"/>
            <a:endParaRPr lang="en-US" sz="1600" b="1" u="sng" dirty="0" smtClean="0">
              <a:latin typeface="AbcTeacher" pitchFamily="2" charset="0"/>
            </a:endParaRPr>
          </a:p>
          <a:p>
            <a:pPr algn="ctr"/>
            <a:endParaRPr lang="en-US" sz="1600" b="1" u="sng" dirty="0" smtClean="0">
              <a:latin typeface="AbcTeacher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3199" y="7473587"/>
            <a:ext cx="19812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atin typeface="+mj-lt"/>
              </a:rPr>
              <a:t>Birthdays</a:t>
            </a:r>
          </a:p>
          <a:p>
            <a:r>
              <a:rPr lang="en-US" b="1" dirty="0" smtClean="0">
                <a:latin typeface="AbcTeacher" pitchFamily="2" charset="0"/>
              </a:rPr>
              <a:t>Collin   1/5.</a:t>
            </a:r>
            <a:endParaRPr lang="en-US" b="1" dirty="0" smtClean="0">
              <a:latin typeface="AbcTeacher" pitchFamily="2" charset="0"/>
            </a:endParaRPr>
          </a:p>
          <a:p>
            <a:endParaRPr lang="en-US" b="1" dirty="0" smtClean="0">
              <a:latin typeface="AbcTeacher" pitchFamily="2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12002">
            <a:off x="4255231" y="7876321"/>
            <a:ext cx="352515" cy="441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14800" cy="11385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-228600" y="2286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News from </a:t>
            </a:r>
            <a:r>
              <a:rPr lang="en-US" sz="2400" dirty="0" smtClean="0"/>
              <a:t>The Panda Garden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7620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Date1/11/2016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143000"/>
            <a:ext cx="4724400" cy="26468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+mj-lt"/>
              </a:rPr>
              <a:t>Theme</a:t>
            </a:r>
          </a:p>
          <a:p>
            <a:pPr algn="ctr"/>
            <a:r>
              <a:rPr lang="en-US" b="1" dirty="0" smtClean="0">
                <a:latin typeface="+mj-lt"/>
              </a:rPr>
              <a:t>A </a:t>
            </a:r>
            <a:r>
              <a:rPr lang="en-US" b="1" dirty="0" smtClean="0">
                <a:latin typeface="+mj-lt"/>
              </a:rPr>
              <a:t>Peek at our Week</a:t>
            </a:r>
            <a:r>
              <a:rPr lang="en-US" b="1" dirty="0" smtClean="0">
                <a:latin typeface="+mj-lt"/>
              </a:rPr>
              <a:t>: </a:t>
            </a:r>
          </a:p>
          <a:p>
            <a:r>
              <a:rPr lang="en-US" sz="1600" b="1" dirty="0" smtClean="0">
                <a:latin typeface="+mj-lt"/>
              </a:rPr>
              <a:t>Reading: </a:t>
            </a:r>
            <a:r>
              <a:rPr lang="en-US" sz="1600" dirty="0" smtClean="0">
                <a:latin typeface="+mj-lt"/>
              </a:rPr>
              <a:t>We are reading </a:t>
            </a:r>
            <a:r>
              <a:rPr lang="en-US" sz="1600" u="sng" dirty="0" smtClean="0"/>
              <a:t>The </a:t>
            </a:r>
            <a:r>
              <a:rPr lang="en-US" sz="1600" u="sng" dirty="0"/>
              <a:t>Hat </a:t>
            </a:r>
            <a:r>
              <a:rPr lang="en-US" sz="1600" dirty="0"/>
              <a:t>by Jan </a:t>
            </a:r>
            <a:r>
              <a:rPr lang="en-US" sz="1600" dirty="0" smtClean="0"/>
              <a:t>Brett.</a:t>
            </a:r>
            <a:r>
              <a:rPr lang="en-US" sz="1600" dirty="0"/>
              <a:t> </a:t>
            </a:r>
            <a:r>
              <a:rPr lang="en-US" sz="1600" dirty="0" smtClean="0"/>
              <a:t>  </a:t>
            </a:r>
            <a:r>
              <a:rPr lang="en-US" sz="1600" dirty="0" smtClean="0">
                <a:latin typeface="+mj-lt"/>
              </a:rPr>
              <a:t>We are focusing on the characters, as well as retelling their adventures.  We continue working on remembering to use our strategies when stuck on a word.</a:t>
            </a:r>
            <a:endParaRPr lang="en-US" dirty="0" smtClean="0">
              <a:latin typeface="+mj-lt"/>
            </a:endParaRPr>
          </a:p>
          <a:p>
            <a:r>
              <a:rPr lang="en-US" sz="1600" b="1" u="sng" dirty="0" smtClean="0">
                <a:latin typeface="+mj-lt"/>
              </a:rPr>
              <a:t>Math:</a:t>
            </a:r>
            <a:r>
              <a:rPr lang="en-US" sz="1600" b="1" u="sng" dirty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We are finishing unit 7- addition and moving onto Unit 8-subtraction. </a:t>
            </a:r>
            <a:endParaRPr lang="en-US" sz="1600" b="1" u="sng" dirty="0" smtClean="0">
              <a:latin typeface="+mj-lt"/>
            </a:endParaRPr>
          </a:p>
          <a:p>
            <a:r>
              <a:rPr lang="en-US" sz="1600" b="1" u="sng" dirty="0" smtClean="0">
                <a:latin typeface="+mj-lt"/>
              </a:rPr>
              <a:t>Science/Social Studies</a:t>
            </a:r>
            <a:r>
              <a:rPr lang="en-US" sz="1600" b="1" u="sng" dirty="0" smtClean="0">
                <a:latin typeface="+mj-lt"/>
              </a:rPr>
              <a:t>: </a:t>
            </a:r>
            <a:r>
              <a:rPr lang="en-US" sz="1600" dirty="0" smtClean="0">
                <a:latin typeface="+mj-lt"/>
              </a:rPr>
              <a:t> We will be assessing needs and wants and moving onto pushes and pulls.</a:t>
            </a:r>
            <a:endParaRPr lang="en-US" sz="1600" b="1" u="sng" dirty="0" smtClean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49" y="3841904"/>
            <a:ext cx="47244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Sound Checks/Spelling</a:t>
            </a:r>
          </a:p>
          <a:p>
            <a:pPr algn="ctr"/>
            <a:r>
              <a:rPr lang="en-US" dirty="0" smtClean="0"/>
              <a:t>This week we will be focusing on the </a:t>
            </a:r>
            <a:r>
              <a:rPr lang="en-US" dirty="0"/>
              <a:t>word am, as well as </a:t>
            </a:r>
            <a:r>
              <a:rPr lang="en-US" dirty="0" smtClean="0"/>
              <a:t>introducing the </a:t>
            </a:r>
            <a:r>
              <a:rPr lang="en-US" dirty="0"/>
              <a:t>word family am</a:t>
            </a:r>
            <a:r>
              <a:rPr lang="en-US" dirty="0" smtClean="0"/>
              <a:t>. We are also focusing on the ending sounds of words.</a:t>
            </a:r>
            <a:endParaRPr lang="en-US" b="1" u="sng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876800" y="1143000"/>
            <a:ext cx="1981200" cy="62940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b="1" u="sng" dirty="0" smtClean="0"/>
              <a:t>Reminders</a:t>
            </a:r>
          </a:p>
          <a:p>
            <a:r>
              <a:rPr lang="en-US" sz="1400" b="1" dirty="0" smtClean="0">
                <a:latin typeface="AbcPrint" pitchFamily="2" charset="0"/>
              </a:rPr>
              <a:t>We are running low on the following supplies.  If you are able to provide any of the listed supplies it would be greatly appreciated.</a:t>
            </a:r>
          </a:p>
          <a:p>
            <a:r>
              <a:rPr lang="en-US" sz="1400" b="1" dirty="0" smtClean="0">
                <a:latin typeface="AbcPrint" pitchFamily="2" charset="0"/>
              </a:rPr>
              <a:t>*glue sticks</a:t>
            </a:r>
          </a:p>
          <a:p>
            <a:r>
              <a:rPr lang="en-US" sz="1400" b="1" dirty="0" smtClean="0">
                <a:latin typeface="AbcPrint" pitchFamily="2" charset="0"/>
              </a:rPr>
              <a:t>*dry erase markers</a:t>
            </a:r>
          </a:p>
          <a:p>
            <a:r>
              <a:rPr lang="en-US" sz="1400" b="1" dirty="0" smtClean="0">
                <a:latin typeface="AbcPrint" pitchFamily="2" charset="0"/>
              </a:rPr>
              <a:t>*Lysol wipes</a:t>
            </a:r>
            <a:endParaRPr lang="en-US" sz="1400" b="1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r>
              <a:rPr lang="en-US" sz="1400" dirty="0" smtClean="0">
                <a:latin typeface="AbcPrint" pitchFamily="2" charset="0"/>
              </a:rPr>
              <a:t>We now have a classroom Website!!!! </a:t>
            </a:r>
            <a:r>
              <a:rPr lang="en-US" sz="1400" dirty="0">
                <a:latin typeface="AbcPrint" pitchFamily="2" charset="0"/>
              </a:rPr>
              <a:t> </a:t>
            </a:r>
            <a:r>
              <a:rPr lang="en-US" sz="1400" dirty="0" smtClean="0">
                <a:latin typeface="AbcPrint" pitchFamily="2" charset="0"/>
              </a:rPr>
              <a:t>Our web address is </a:t>
            </a:r>
            <a:r>
              <a:rPr lang="en-US" sz="1200" u="sng" dirty="0" smtClean="0">
                <a:hlinkClick r:id="rId5"/>
              </a:rPr>
              <a:t>www.thepandagarden.yolasite.com</a:t>
            </a:r>
            <a:endParaRPr lang="en-US" sz="1200" u="sng" dirty="0"/>
          </a:p>
          <a:p>
            <a:r>
              <a:rPr lang="en-US" sz="1200" dirty="0" smtClean="0"/>
              <a:t>Please let me know if there is any information you would like to see on our website that is not currently there.</a:t>
            </a:r>
            <a:endParaRPr lang="en-US" sz="1200" dirty="0"/>
          </a:p>
          <a:p>
            <a:r>
              <a:rPr lang="en-US" sz="1200" dirty="0" smtClean="0">
                <a:latin typeface="AbcPrint" pitchFamily="2" charset="0"/>
              </a:rPr>
              <a:t> </a:t>
            </a:r>
            <a:endParaRPr lang="en-US" sz="12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700" dirty="0" smtClean="0">
              <a:latin typeface="AbcPrint" pitchFamily="2" charset="0"/>
            </a:endParaRPr>
          </a:p>
          <a:p>
            <a:endParaRPr lang="en-US" sz="100" dirty="0" smtClean="0">
              <a:latin typeface="AbcPrint" pitchFamily="2" charset="0"/>
            </a:endParaRPr>
          </a:p>
          <a:p>
            <a:endParaRPr lang="en-US" sz="600" i="1" dirty="0" smtClean="0">
              <a:latin typeface="AbcPrint" pitchFamily="2" charset="0"/>
            </a:endParaRPr>
          </a:p>
          <a:p>
            <a:endParaRPr lang="en-US" sz="1200" dirty="0" smtClean="0">
              <a:latin typeface="AbcPrint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8497669"/>
            <a:ext cx="6858000" cy="800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u="sng" dirty="0" smtClean="0">
                <a:latin typeface="+mj-lt"/>
              </a:rPr>
              <a:t>Contact </a:t>
            </a:r>
            <a:r>
              <a:rPr lang="en-US" sz="1400" u="sng" dirty="0" smtClean="0">
                <a:latin typeface="+mj-lt"/>
              </a:rPr>
              <a:t>Information: </a:t>
            </a:r>
            <a:r>
              <a:rPr lang="en-US" sz="1400" dirty="0" smtClean="0">
                <a:latin typeface="+mj-lt"/>
              </a:rPr>
              <a:t>NBE 688-3042</a:t>
            </a:r>
            <a:r>
              <a:rPr lang="en-US" sz="1400" dirty="0" smtClean="0">
                <a:latin typeface="+mj-lt"/>
              </a:rPr>
              <a:t>	</a:t>
            </a:r>
            <a:r>
              <a:rPr lang="en-US" sz="1400" dirty="0" smtClean="0">
                <a:latin typeface="+mj-lt"/>
              </a:rPr>
              <a:t>                    </a:t>
            </a:r>
            <a:r>
              <a:rPr lang="en-US" sz="1400" u="sng" dirty="0" smtClean="0">
                <a:latin typeface="+mj-lt"/>
              </a:rPr>
              <a:t>Teacher Email</a:t>
            </a:r>
            <a:r>
              <a:rPr lang="en-US" sz="1400" b="1" dirty="0" smtClean="0">
                <a:latin typeface="+mj-lt"/>
              </a:rPr>
              <a:t>  pmroz@nbbroncos.net</a:t>
            </a:r>
            <a:endParaRPr lang="en-US" sz="1400" u="sng" dirty="0" smtClean="0">
              <a:latin typeface="+mj-lt"/>
            </a:endParaRPr>
          </a:p>
          <a:p>
            <a:r>
              <a:rPr lang="en-US" sz="1400" dirty="0" smtClean="0">
                <a:latin typeface="+mj-lt"/>
              </a:rPr>
              <a:t>	</a:t>
            </a:r>
            <a:r>
              <a:rPr lang="en-US" sz="1400" u="sng" dirty="0" smtClean="0">
                <a:latin typeface="+mj-lt"/>
              </a:rPr>
              <a:t>Class </a:t>
            </a:r>
            <a:r>
              <a:rPr lang="en-US" sz="1400" u="sng" dirty="0" smtClean="0">
                <a:latin typeface="+mj-lt"/>
              </a:rPr>
              <a:t>Website</a:t>
            </a:r>
            <a:r>
              <a:rPr lang="en-US" sz="1600" dirty="0" smtClean="0">
                <a:solidFill>
                  <a:srgbClr val="0000FF"/>
                </a:solidFill>
                <a:latin typeface="AbcPrint" pitchFamily="2" charset="0"/>
              </a:rPr>
              <a:t>: </a:t>
            </a:r>
            <a:r>
              <a:rPr lang="en-US" sz="1400" u="sng" dirty="0" smtClean="0">
                <a:solidFill>
                  <a:srgbClr val="0000FF"/>
                </a:solidFill>
                <a:latin typeface="AbcPrint" pitchFamily="2" charset="0"/>
              </a:rPr>
              <a:t>W</a:t>
            </a:r>
            <a:r>
              <a:rPr lang="en-US" sz="1400" u="sng" dirty="0" smtClean="0">
                <a:hlinkClick r:id="rId5"/>
              </a:rPr>
              <a:t>ww.thepandagarden.yolasite.com</a:t>
            </a:r>
            <a:endParaRPr lang="en-US" sz="1400" u="sng" dirty="0"/>
          </a:p>
          <a:p>
            <a:endParaRPr lang="en-US" sz="1600" u="sng" dirty="0">
              <a:solidFill>
                <a:srgbClr val="0000FF"/>
              </a:solidFill>
              <a:latin typeface="AbcPrint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48" y="5181437"/>
            <a:ext cx="2667000" cy="31239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latin typeface="+mj-lt"/>
              </a:rPr>
              <a:t>Sight Words</a:t>
            </a:r>
          </a:p>
          <a:p>
            <a:pPr algn="ctr"/>
            <a:endParaRPr lang="en-US" sz="200" b="1" u="sng" dirty="0" smtClean="0">
              <a:latin typeface="AbcTeacher" pitchFamily="2" charset="0"/>
            </a:endParaRPr>
          </a:p>
          <a:p>
            <a:pPr algn="ctr"/>
            <a:r>
              <a:rPr lang="en-US" sz="1400" b="1" dirty="0" smtClean="0">
                <a:latin typeface="AbcTeacher" pitchFamily="2" charset="0"/>
              </a:rPr>
              <a:t>Last week we learned the words</a:t>
            </a:r>
          </a:p>
          <a:p>
            <a:pPr algn="ctr"/>
            <a:r>
              <a:rPr lang="en-US" sz="1400" b="1" dirty="0" smtClean="0">
                <a:latin typeface="AbcTeacher" pitchFamily="2" charset="0"/>
              </a:rPr>
              <a:t>It and is.  This weeks focus is on the word am.  </a:t>
            </a:r>
          </a:p>
          <a:p>
            <a:pPr algn="ctr"/>
            <a:r>
              <a:rPr lang="en-US" sz="1400" b="1" dirty="0" smtClean="0">
                <a:latin typeface="AbcTeacher" pitchFamily="2" charset="0"/>
              </a:rPr>
              <a:t>To date we have learned the following words:</a:t>
            </a:r>
            <a:endParaRPr lang="en-US" sz="1400" b="1" dirty="0" smtClean="0">
              <a:latin typeface="AbcTeacher" pitchFamily="2" charset="0"/>
            </a:endParaRPr>
          </a:p>
          <a:p>
            <a:pPr algn="ctr"/>
            <a:endParaRPr lang="en-US" sz="1400" b="1" dirty="0" smtClean="0">
              <a:latin typeface="AbcTeacher" pitchFamily="2" charset="0"/>
            </a:endParaRPr>
          </a:p>
          <a:p>
            <a:pPr algn="ctr"/>
            <a:r>
              <a:rPr lang="en-US" sz="1400" b="1" dirty="0" smtClean="0">
                <a:latin typeface="AbcTeacher" pitchFamily="2" charset="0"/>
              </a:rPr>
              <a:t>Please continue to work in your child’s reading bag with them.  They should have added a book last week entitled The Snowy Day emergent reader.  This week they will be adding Pam and Sam.  </a:t>
            </a:r>
            <a:r>
              <a:rPr lang="en-US" sz="1400" b="1" dirty="0" smtClean="0">
                <a:latin typeface="AbcTeacher" pitchFamily="2" charset="0"/>
              </a:rPr>
              <a:t> </a:t>
            </a:r>
            <a:endParaRPr lang="en-US" sz="1400" b="1" dirty="0" smtClean="0">
              <a:latin typeface="AbcTeacher" pitchFamily="2" charset="0"/>
            </a:endParaRPr>
          </a:p>
          <a:p>
            <a:pPr algn="ctr"/>
            <a:endParaRPr lang="en-US" sz="900" b="1" dirty="0" smtClean="0">
              <a:latin typeface="AbcTeacher" pitchFamily="2" charset="0"/>
            </a:endParaRPr>
          </a:p>
          <a:p>
            <a:pPr algn="ctr"/>
            <a:endParaRPr lang="en-US" sz="1400" dirty="0" smtClean="0">
              <a:latin typeface="AbcTeacher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76799" y="5712411"/>
            <a:ext cx="1981200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bcTeacher" pitchFamily="2" charset="0"/>
              </a:rPr>
              <a:t>Reminder:</a:t>
            </a:r>
          </a:p>
          <a:p>
            <a:pPr algn="ctr"/>
            <a:r>
              <a:rPr lang="en-US" sz="1400" b="1" dirty="0" smtClean="0">
                <a:latin typeface="AbcTeacher" pitchFamily="2" charset="0"/>
              </a:rPr>
              <a:t>Please remember to send your child to school with snow pants each day.  </a:t>
            </a:r>
            <a:r>
              <a:rPr lang="en-US" sz="1400" b="1" dirty="0" smtClean="0">
                <a:latin typeface="AbcTeacher" pitchFamily="2" charset="0"/>
              </a:rPr>
              <a:t>We go outside daily, unless the temperature is determined to be to cold by administration</a:t>
            </a:r>
            <a:r>
              <a:rPr lang="en-US" sz="1400" dirty="0" smtClean="0">
                <a:latin typeface="AbcTeacher" pitchFamily="2" charset="0"/>
              </a:rPr>
              <a:t>.</a:t>
            </a:r>
            <a:endParaRPr lang="en-US" sz="1400" dirty="0" smtClean="0">
              <a:latin typeface="AbcTeacher" pitchFamily="2" charset="0"/>
            </a:endParaRPr>
          </a:p>
          <a:p>
            <a:pPr algn="ctr"/>
            <a:endParaRPr lang="en-US" sz="1400" dirty="0" smtClean="0">
              <a:latin typeface="AbcTeacher" pitchFamily="2" charset="0"/>
            </a:endParaRPr>
          </a:p>
          <a:p>
            <a:pPr algn="ctr"/>
            <a:endParaRPr lang="en-US" sz="1600" dirty="0">
              <a:latin typeface="AbcTeacher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6800" y="7697102"/>
            <a:ext cx="1981200" cy="800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 Star of the Week</a:t>
            </a:r>
          </a:p>
          <a:p>
            <a:pPr algn="ctr"/>
            <a:r>
              <a:rPr lang="en-US" sz="1400" b="1" dirty="0" smtClean="0">
                <a:latin typeface="+mj-lt"/>
              </a:rPr>
              <a:t>Serenity </a:t>
            </a:r>
            <a:r>
              <a:rPr lang="en-US" sz="1400" b="1" dirty="0" err="1" smtClean="0">
                <a:latin typeface="+mj-lt"/>
              </a:rPr>
              <a:t>Losey</a:t>
            </a:r>
            <a:endParaRPr lang="en-US" sz="1400" b="1" dirty="0" smtClean="0">
              <a:latin typeface="+mj-lt"/>
            </a:endParaRPr>
          </a:p>
          <a:p>
            <a:pPr algn="ctr"/>
            <a:endParaRPr lang="en-US" sz="1400" dirty="0">
              <a:latin typeface="AbcPrint" pitchFamily="2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0" y="0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858000" y="0"/>
            <a:ext cx="0" cy="1219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0" y="0"/>
            <a:ext cx="0" cy="1219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RERUUEhQVFRUWGBQUFBYYFhgXGhgYGBgWGhYWGBUXHCYfGxsjGRYWHy8gIycpLSwsFR4xNTAqNSYrLSkBCQoKDgwOGg8PGi8kHyQsLy02LC8sLSopNTAsLC0sLCwwKSwsKiosLCksNCwsLCwvLCwsLCwsLCwsLDQsLCwsLP/AABEIAMABBgMBIgACEQEDEQH/xAAcAAEAAgIDAQAAAAAAAAAAAAAABgcBBQIECAP/xABGEAACAQMCBAUCBAMEBggHAAABAgMABBESIQUGEzEHIkFRYTKBFCNxkUJSoSQzscEVJWJyguEWNENTc5Oz0zVVdJTR8PH/xAAbAQEAAgMBAQAAAAAAAAAAAAAAAwQBAgYFB//EADQRAAIBAwEFBQcDBQEAAAAAAAABAgMEESEFEjFBUQYTcZGhImGBscHh8BUy0RQjQlLxJP/aAAwDAQACEQMRAD8AvGlKUApSlAKUpQClKUApSlAKUpQClKUApSlAKUpQClKUApSlAKUpQClKUApSlAKUpQClKUApSlAKUpQClKUApWM1xeUKCScADJJ2AA7kn2oDnSsA1mgFKZrrtfxjOZEGNWcsNtJAbO/oSAfbIoDsUrhHMGGVII33ByNjg9vmuQNAZpSsZoDNKxmtTzVzElhayXLqziPT5VxlmZlRRv2yzDf0oDb0rQ8p84QcQiLwkhkIWaNtnifH0sPscEbHB+cb3NHpoOGhmlaPmfm634fGr3DMNZKoqozsxAyQAvx6nArPL/NkN3ZpeDMUThj+aVQgK7LljqKgErkb9iKA3dKi93zuujXbwyzLnTrOm3jByN9dwVLKRkhkVgcfNa7hfOk8/EIrZTaspSSWcRO0piCAKAZMqNRkZdtHYGq6uaUp93GSb6LXh16fEzuvGSc0rGaaqsGDNKxms0ApSlAKUpQClKUApSlAKUpQCsGs0oCnPFvxCikja2tZpUuIbnDadcerRFLnS6/UFk6eR742I3qs+I8avbnXcySyHrwOJ8HCmONgqxgDYAlVJHrqb+Y5sjxV5Sjtbpb/AE/lSOOrgf3U2nCybD+7cDDA/wAQU582Ki3FulHbElIyqgsibBSdyMAbHvnG9Rylh4LdGjGcXJvgWFyX4kwLDw60RZZWdYrd5dLIiOI+2ZAC5yPQYx69gbNqGcneHsFsUuHY3FxpGJTjQmrf8mPcJtgaskkZ33OZmTUiKssZ0Kk8U+O334z8Pa3LQKsMMnlI8xaSTUWIGpcBF2zgjPvVcXHLE8xDXEwl0qQFOoLqOctsPfzse7tknck1MecL1n4jeSFSxR4rdFXGdKIp7nH8UrEkn/CtZZ3JfJIUYONpA/2bSMA/GTUMpPJ6VChTlFOXE09tb3cBjMOMQJiBBIQvUc5kmcZ85yAxVvLsi+YJg2RyT4nlrmOyeO4YSErHLKdUgbS0jGQ9iC2oKBjSiLnvtD7m+EZ8wYLt5wuVGfcjJH6kY+a2HAVSS/sA2CDcB132OiGZ1II/2gp+aRm2zFa2hGLlF8C9M1A/ELilw1zbWdrrGrVc3DJKID0Y2VNIl7qC7DOkZwKnlUxzFofjV0lyuo4h6AuLgwW5iWNScKFPW/NL5XcfV61HeVJU6MpR44/Oa+aPPiss6EsN3O4IuLhHGdEdtPc3kiD1JuWmW3UtjGD2B960vPfNN7BAbOaR5I5MAieS3llXpurK2q3bUp1KNn1djud6nllBcXQEdvIJIVZQPwym0t0AAODNqaSVc/ww43yCw9IZxfgccXEHWcLJGk9vbuI4mIAaPrTlY4yzAsRGmXLOwZ9yQceZaVblf3Kmd3ktcvwzh+afibyxwXE6nKt1xGEyzRuLaJglxcHTqcoylIECsD5n82gAZy2o7ac93jcXEYSgS/vWKYS5T8Q394luLmVY3B9UJVRjuh75FdyPmNHji1JMVubz8ZdsYJNKRqweGIMyYYYjiXYnZSBsRXck4zEF6jx3PUPETc5NrKoEXU6RySoDf2ZWGnuScYNYqXl7KpvuD56Jevnn4YZvL2m23qzR88cXupbF1a5W4ihuIum5jIn6c0JeCQyLhSGjkKnKg571ruG8yXlyFUiOFYMImYJ2WJo9/wAqKON0jk7AsQX32IreTtItjIpt7sI1o6u/RdFQwTl7M5kwNIjbSSMnCrsMVZHI6BeIcVVdh1rZ8A7ant1Ltj3J3Jq1Rq1Kn9iqnzafhurhjm35EbWFlESSaLpariW1uH1A5uluNyAzKirKCFbuAUT40k1NeQOCvHG91cIsc1zoYxgYEMKKFhhGdxhRqI28znYYqXaaqbxw8Rns0FnbNpllXVJIDukZ1DSMbhmxnPoB85ElrYxt5OaeW/Ty0MSnkhvip4vTT3JhsJ3igiypeNtJlcZDMHU5MeOw9e/tiubfj1wp/wCsTqGbU+mR8knGpvqGTj39q6IjJ3AJ9P8AlWyg5Vu3IVbW4JPYCF99s+3tXoGmCzeH+I1xwx7aZruS+s7lHYxy6evGVOk58z6SDpI8xDDOw71evCuMQ3UYlgkSWMkgMpyMg4I/X4ryeOVOJdHpfgp9Afq/9X8wbTj+806tOn+HOPXGal3gRzqba6/CSuBDcHyAg7TnSq4I7ah5Tn1C/cD0dSma+V1crGjPIwRFBZmYgBQBkkk9gBQGu4nzTbQdQPKnUiUO8SsGlwcBQIgdRLFlAHqWHvWl5d8Tra6aGM6455i6iIqW0lNezSKNPmVGYb7iorw7li2v+I3d8j6lE4SF4n7ssCJITsSNMuHRh6qCNsVFuP8ALrJJ0rHVNgaYBCZMLqVkkDdEFXnK6dc0jgacAqQMDXe1wb7jxk9BA1mtXyxZdG0gi6Zi0RonTMglK6RjBkGzfqNq2lbGgpSlAKUpQClKUB0+LcNS4hkikVWWRSpVhkHPbI/XB+1edeSuApJGRcxajG0luesSApPZIoyNj5sktuCRivSxqpeceG9DirusPUa4jSZGJwEaP8qXDNkA6eifKC259MVWus902i5ZNd8lLmSLwq4uWtWtXYtLZt0WJOS8ZyYXG+caMLv/ACV1/FvmKSCO3gjkaL8S7o0qNpdVRM6Ub0LMVGfbPvkaOHiJs50vAMgARXIGWzATqLKB9TRuAw/2S4xvVj3/AAq1v4lE0cVxHkOmQHXP8yn9D6Vm3rd9Tzz5mLmj3FXGNOK8Cj4rPCuC8jlyzM7uXclgBkudzgAbn2r42HDOk7tlfMsaBUQIoEa4BwCfMdyT7k19LLpr1RGNMaT3KquSdCrK+lSSc7Lp7muEtgHcSpI6EqBlGXDDfSSCpB7nBrVtrKPSioyUZJHG/D5YASkdJul0mVPzycDqlt9AXJ29RvtW55KuIhxa1W4KgiKUxkghTO2hVAyMZ09TG/c474B1lrCsZK6yzuS/nYFjsBsBjYAY2FbTlXgk/EJ0MaFLaKcGWdiMOYXRjHGvckttqIx5T67VvHOSC4SUG2+PIvEV1OIcHguBieGOUe0iK4/Zga7eaZqc8k4rGFGAMADAA7ADsAKqeWwubnis93bFI44LqGCSIjzTdFTHNKxzgERXEgX3Cr697WmuVT62Vc9skD/GoJz7wlOm95ZM34qNopnWGX++SNlEgeENpciIH0ydIG/atZRyjaLSep0efOATzmN4g02G3jbQ6xlVJjeOKUiMkyAB2fUQreXG9d3nS0llslX8PFO5aHqK0ZlVAdpZYo/qYrk4A3x77iu9xPmeKG2S6wzwOYjrXfTHIRiUr3IGVyAM7/FR2z47ZJcarKR7u4nMmqNHJU65BIXkYjSojUELnfTlRnNQLJbePM7sHLstxwv8Pqa3aQkedNZWPqeVDE7HRqjVcxhiFLEDYADc+FkP+r0kbJlled55GADSyCWRS5x6EKNPsoUV0uLQPeXkdpHLLFGiPPdvC+htLApDEWwcazrb3xHtjINTPhvDo7eJIolCxoAqqPQCpILmyvVazhHYNeSfFPiZuOLXb5yFlMS99hEAmN/90/cmvWxrxlxyzmWWYyxyA9RyzOjg5LHuW9yfX4qUiLe8NuFseAuYw7yNLLMiJIYSzpoCp1FIIB6YzggnOMippyjd3LW7CeIqyBOmpEiFiYldlPWd2JWQlNZODjPpUb8DL3Vw4xnvFK+2CDpkVXUnPfJL4x6CpnxLhK3BTW7iNQ+VSSSMsx06W6kTqcKA4xuPPn0qtJ6tFyC0TRHfDq1bMsj2kNsz9I/lRyR7kuWidXOC0eE8ygD8zAwQQKA4lcNBeyPEdDRzu0ZXbSVkJUj9CB+1eqLc9CEdSQv0k87tjUQi5LNj+LSM/P3rz0nJDTF728lSytpX6qGTzSSLIS69KFfM3l3ycD+uJKby2RVVhJHprgHE/wATbQzbfmRo5wQQCVGobEjZsjue1Ut4weIwvCbO2bMCt+c47SupBCqfVFbvtuVGNhvG7vxBkW0WxsNdvaqCCzMDPJqLM+p1wqKS30qPTvvitTyvy3Jf3KW8Oxbdm9I4xjW+PXGRt6kgV1uzdlKnB3d4sQjqk+f505+BSnP/ABiS7wW4FcT3ErIzxWmjRMyYXqMCCqK2cq2CfOu4GQCCwIv+0skiRY41CIoAVFAVVA9AB2FfHg/CY7WFIYVCRxrpVR/Un3JJJJ9SSa7tc7cVnXqyqtYy86EqWFgYpSlQmRSlKAUpSgFKUoBUb575Y/G2xCf30ZMsG+AZArLoc/yMGKkbd/ipJXFqNZCeNSlOC8UibQkfTRSuY41DB1IJ1hhjCkENt8Z3FbHh6S2hY2UnR1ZJiZdcBY926WQVbtuhHYbH14FNN7fCNVEJuWYEN3k6cfWIXG/5gbO+xBGNjXbrm6spUKrUGdZRhG5op1EV4LO4tJZjcoDBLIza0OUVpGPdCSwVsgbnbbevra2MsKlIWjdO8estlAfTy5DL7dqlnMdgZ7WaNe7IwHruPMBge5GPvUF4NZS/hUMdyRt5gyKyofVPNuunt7V6VvWdaLcuJSq0e5moxzjGnXwPtf3C2oaV2ElxIAiADHbsFXchQdyT3I+1S7l/m3iMVjFaW9mkLRx6DPM4+o5LOIgu5y2d8+uRvUd5D4WsjyzzZlmjcIjsCBo0go6DtuDnPoMH1yZ1ioq966UtyC1M0rJXEVOei5JfU19le8WVSsnEQQf4hboXHbOliABsDvg9ztX1NvOzanvr1ie4E3TU7Y+mNRj7Vzv+IxwJrlcIowMn3PYAdz9qhHE/EeRnZLWHZchnlBBByBnRnbHsc5z2qGlO6uHiD+hNOjaUHhrL6cX5Ei4hwayjBluEQ/zNM7yZ7f8AeMcnsNt6jslzbyEm0sYSBkCWQdNT2OyKNRB+cf41xt+Hl8PcMZ5P5n3C/CoQAv7V367Gw7NvSd1Nv3Jnr0dl94k5pRXRJZ8+Hl5nY8OOZL6BpLT8OJ1UGSONZkjKISQRGZThowf4c5Gr1ya3/NHPN5bxqqWSW8krBEMk0MuR/EViiOTp2JJ8o+9RcKQ6SIzJImSjqcMuRg4PbBBIINJlMknVlZpJcaeo7amx7D0UfAA7mrUtgy77Rrc9SlLYFTvcRl7HrjpwN9ypz21hEyG0aaR3Lyz9ddcznOXcMox6AKCcAY+Tu+G+MZC/2q1cHUQej58DOzaT3XHqGzn+GoRWsuuYoI85kBI9F3Od9vb0q5W2Raw1c3H4oluNh2VNb0puPi1/Bc3DfFayl16zJBoOAZYyocfzKVyMd++/719n8SuGtC8jXMZRdOoENq82rSOmV1MTpbYA9q8/8V5iLKVhY5JGGHlULjf6hqLZOOygYP1ZBGhUHOWJZj3JOT+9R0NgTuJrc3lH/ZrHkuLORvJW1N4oScvFYRcMHNTz3U3EOH21zLBHohuQTGoeJV8gghVNWpCS+5J0sRsCAN9w284dd5ktrtkBJZkjupIAGJyzGEsNJJ3OAAe/ua7HgbaheEoQAC8s7nBzk69IJ9jhAMfArlJ4dvDqit47Se2LPIkV0raoXdtRWN1RtUecHBGcj6j6czWp4k0uTNITxozVXrxXf+quHybyhnu5wxcpDqUSMZGP50khIj2JwDvgAYqXnPl/8FfzW+p3EXTVGchmKdNCu42A32HoNq9GcrcstAzzz9I3EgWP8pSI4oUz04Ywd8ZJYnAyT7AVRXi5KG4xdYOcdFT+ohjyK93s5CLvoqSzo/kQ3EsrJDyf1PoANyT6AV6Q8K+RF4fah5F/tMyq0xO5QblYhttgEah6sD8VXPgtyT+Jufxko/Kt2/KByNU4wQw9wnf9SvzV/Yqz2h2k7it3EP2R9X9uBHShhZM0pSuZJhSlKAUpSgFKUoBSlKAVxdsDPtvXKtBz5xLocNu5M6SIJQpBAwzKVTGfXUy0BV/LlrgM7QhZHLu0oxh+pIz4QElgnmGMgZwDjNbuuvYjEajXrwANR05P66QB/T0rsVylae/Ntna0IKFNJCte3ALcuXMMZZjqYlQcn3IOxO3fHqfc52FK0UnHgyWUYy4o4xxBc4AGTk42ydhn9gP2rlSlameB1+B8JjuONQdVQ3StpZowewkWWMK2PUjUcfOKkvN/hbDezfiUkaC4A+tQGVzgAGRD3OkBcgg4x7CtDy/dLFxi21d5oLqFdxjKmGUf0Vv6Vah7V09jJqlFrj9zk71yhcya0eTzvzVw644ddJBNJCyvGZFdUfcBtOCmchtuwJG/xWY5AwBHY/qP8a2niNxAy8RuNT9NYVjgUjGr6RKxGc9zJ6D+EVqbZgUBBJHoWzk/rmu82ZUqTpp1JZzr7/n9Dstj1K06SlVlnOvv446/RH1pSlewe8cJZAqkscAdzv2+29V0sq5O4+pv8TjvViyKCCD2wc+m3rvVseHXLsMfDbX8qLU8SSuemMkyDXliRknBAyfavIvb+VlVhUjFPRrX4HF9qIuXdp8NfHkeZBIPcVlJQTse1ep5vDzh7IFNnb4DB9owDkNq3YbkZ9M49O1edOf9uJ3gVVVUkMahVwAsaqigAf7Kj71Zse0FW7rKnuJLDbfHgvQ4qVJRWT0H4V2vT4RZgHOY9ft/eMz4+2rH2rYczcPuphCLW4EGmVGnOkEvEDllUkHB29sHO/y5JhCcOs1UYAt4P6xqT3+TX34/xk2yIVhlnaSRIlSJcnLZ8zE7KoAJLHbt71wcnvNtlo2VeXPEeZX4teFTkdYqf1VUVh9mUj7V6jryVzPc9S+u3AIDXFwwB/8AEaui7NL/ANuekWQ1v2l++Cf/AMGt/wDeuP8A15KnVQfwWcHg1uQNIzMMAk7iVwTv7kE/epxXPzeZNkwpSlaAUpSgFKUoBSlKAUpSgBNQ3xakH+ip1KazIYYkTuWZpUxpA7sBlh8rUxdAQQRkHYg9iPbFVn4v8QUy2Vt1GQ9R7ltClnxGjKmnAO5ZyMYPb431m8RbN6cd6aj1ZpeX5o3i1wxLEjMSAunfsMsE2VtsEZyNNbOvjaABBjX6nz51bk/VnfNfauUm8ybO1prEEhSlK0JBSlDQwaW5dxxfhXTBJ6swP+6VQOfshY/arnu7pYo3kkOlEVnc+yqCWP2ANVHwq06vG7Rst+SjtjGQepHcA59voG/6VIfG2/kThwijbT+ImSByASdBV3fAG5zoAPwx966exi3Riuv8nJ3uZ3MkuqRVlvcPOz3BRUed3ldmGWOtiVAAIwNJAGT6dq2FdCzjYkFg5wfKW0qBtjZFO33z3rv19ItKahTSR9BsKSp0lFctPxf98RSlKuF84TRalZf5gV/cY/zq7eSr/rcPtZMhiYYtRG3nChXGPhww+1UoTj7b1bnhhYdHhVqpOdSGb/zmaXG3xIK5jbqXsPnr9Dju0yWab56/QkHE7wQwySkFhGjyFR3OhS2B8nGK8i8avzPNPLqMhkeV9ZAGQScEgADtjsBXrziD4icgEkK5wPXCnbYH/A145jXCjJ2x2/X59aj2FSc6lRrlF66aZ8TjKr0R7A4HaCK2gjBJCRRICe5Cooyf2r63fEoomRZJERpG0RhmALtjOlQe5+BWo8P7kycLs2bubeHP2QD/ACrZX/B4ZpIpJY1d4WLxE58jEY1Ads/rXPkp9OI3BjhkdcZVHYZ7ZCkjP7V496hKliSSQWJO5JO5OT3OTXrHnLiIt7C6lJA0wykatgWKEIv3YgfevKdtZlykS93Kxr37sQo7b9zXUdnVu9/V6Q4/ngQ1uSPUfh3wf8Lw6CMYAIaQAHIUSs0gUEgE4DgfapJXxtLcRoqLsqKqr67KMDc/Ar7Vy5MKUpQClKUApSlAKUpQClKUAqk+eeLJPx8RGRojBAI1ZW0s8khVim4P8LjYexOaus1QPizwFbTjEFxHMyvdOzuFUExhRGgKrg6tXm7juDWlSO/BxXMkpTUJqT5EqWs1E+GXtzlyGZxkgfiEaLuc+QISMDA/gXv9q7h4tdjP5NufYiVx6+xT2zXgysKyeiz8TpYbToNavHwJBStCnGLnJzBDj+HE7Z+5MX+Fc/8ATM//AHEf/wBwf/ZrT+hr9Pkb/qNv/t6P+Dd0zWhXil0c5jt1HoOpIxx8kJXTtYrue/trY3RVbgy9TpRIpjjRdRKM2WGdxqPY4PxUkdn1nxwiOe1KC4ZfwJR4fWZfjV1Nq8sNtDDp+ZW1/wBOmT/xCtj4q8p3N0Yp4G1JAkmqJSFcliupkZhpPlXGCR2OO9Sjljk634eH6AbVKQ0sjuXdyM4LMfbUdhgb1nnjiJt+HXcq/UkEpXts2khTv7Eg4+K9+hmio45HPyrt1nVjxzkoHh/EYJ8aXJYb6WYgjHxnB/51s3kAGSQB7kgVK+D8s27SRRvawt07dVPWdGmVSMKTbRr01yc+fOT+uakdhyfZwbx20Kn30An92ya6eltWcY6wWfIuR7aKisSo5fVPH8lUrxSIsEVw7HsqZcn7IDWzg5bv5n0x2/SXGTLOdI+MIuWJ/UfrVqQWaJ9CKue+lQuf2FfbFaVdpV5rC08PueZd9tLyst2lFQ9WVfw7w8ke+itrq6crJDNKwiAT6GiXRqYHIIkYZAHYHarut4AiqqjAUBQPgDA/oKh/A2EnFp85zDawqvb/ALaWRnP3EUQ/4T71NK8KtOU5e02/HUjpXFavTjOtJt+9nS4xNoglbUqBUYlmBZVABySFIJAHtXkHQMnSfKCQD6kA4GftXrPnFSeH3eGZD0JyGU6WBEbEEH07V5IhkJAyc7D3J7Y+1e72da/qJKXDHh+eZpV4F0+FPi1BFai1vpFhMAVInIOl4/4QcA4ZffYEY9c1LeN86cOm6Ug4qsSRSLIyxSrmUAjCOoBcrkbgdwT6bjzeax0x7CvTq9lG5N06mF719zRV+qLU8X/E2G7hW0snEiOVeeQA6cK2UjBODnUoY7fy796gfJ5/1jZf/VWv/qpWoFbzkWMNxOyDEj+0QnIGd1bUBge5UDPpnNX/ANMjs3Z9Zb2W08vh7loa7+/NHqwVmsCs186LYpSlAKUpQClKUApSlAKUpQCqg8WCBxKBtaxkWzBSU1ks0uwRfVtj6HbO1W/VLeJl6H4uUWXpultGuViDuS7yMVGQeylTsPXv6UB1LNGC+ZmYnfLKEIzjbSAMffPrX3r42f0Lkudu7gBv+IAAA/avo7gAknAAJJ9gNyf2oDW8a46tuY1IBaQlQS2FXdRqfAJ05buBXasrxZAdLq+M5ZFOn9A2SCR+tS7lnkhJuFzSTR9Sa9iZsN3SMgtbRDOApXKtnvqJ32FVxa3EmgPMSpjYLIZWMSpIuBJGkMYGohtS+c987EUBI673JcIfjEOr/s7a5kX/AHmaJDn3GkmtfHIGAIOQQCD7g9jW15FjxxaNvQ2twg/USQNj9s/saAtoVA/GK0klso1RGeP8REbkDXp6Kh2YyGMFhGGVCSoztU8rBoGQPlJY+iTDLDKhbCmFAqKF20ZyWbHuxJ3NbzNUiOQn0R3HXlF1PftbhVOhGPWlV3DIAw2jc527H9KtxuQJQT0uJXioTkK3SlI+NciFiP1qzGuuh4lbZc3LKl5mypmtZ/0Duf8A5pc/+Vbf+3UB4ny7cTtxHr8QuDbWuVZfKrSNHCsuWCKFCb42BJ+1ZdxFEcdk1G/3IsHlKVW4hflSCVWzRiMEghZiVPsRnt81Maj/ACLwlbewtlVEVjDCZCoA1yGNdTk4BYk53O9SCq0nl5PbpQ7uCj0NbzJCXs7hVXWzQzKqjPmJjYBRjfcnH3ryDCCABvkbEY9Rtua9nkV46uSZJpD5pH1yO2MsfrJJwPk/1r3dhT3K8m5JLHFvHNfmDFVaHClcEnU9j/jUjXw/4iQCLK4IIBHkxsfgmvoU9p2kFmVWPmipuS6Efqa+DdsX4xARjEaTyHP/AIZQY+cuP61Cb3VDI0UiMsiEq6sMFSO4NXf4Y+Fd1Y3a3U8kagRunTQlydf8zEADGAds+3vXg7a2ta1bSdKlPMnjhnqvcS06clLLRbQrNKV89LYpSlAKUpQClKUApSlAKUrBNAcJ5QqlmIUAZJJAA+ST2rztxPimviV/OrqVedYlKSRKroq4TS+GZjpAOFxn9Ript4yc7WL2UtqLgNLqgYxxktrXqAshdQVB0qTudvLtuKqi34vw4fQLiFjgEoxU+3cMRv3OB60BYOmtf1Irq6hsdf8AfSBJtI1FUUFypx2LadPwCx9Ki68W4fGu0k8pG4Vnl3Pb/ZX96tbw/wCRJlmhu7iNLZI1doLZD5g0qlWabCgA6GOFG4J39qAs2OMKAAAANgBsAB2AHtVAc8wLZ8anUnQkwW5jAWPd2GmQiSbAQmRWPl75716Bqp/GKKP8XZM7dHCXOJgQpY/lgRayMD6mb9/egNJay6lBx+nmDZHodQ75rscI4gkXErHUwDGVo9PriWKRA2BvjXpGe3mqLve24LGW/Z0OwQSBcD5MXmP67fNdePnW0hubcxKdEc8MkrqgyVjYHCkkMxyB39qA9NChrpcL41DcxrJBIkiMAQVYH1x6dtwR+oNVpzl4pSSu9twzTlWMc91IPJE26gL32JGOoQVGR75rKWeBrKSgt6T0OjwK6We84dGUk0pfcTkRyjiNx/aJI2jl+lwCOwPodqueqX5URoLzhds02RG92Y4GRBJGrwzlmd1Yk+YYBwMhjV0VmUHB4ZpRuIXEFUhw/gGqX4/ePJDxSGFM9fiAtFkMmk9SQQIU0YycaSNtiM+29zmvP1hPNPHJMGkWSS7HEeiEDdJiwNvIEI1yqyaNPmCYycjFIwc3hGK1zG3jvz4cPMvy0BCKGCggDIX6QcdlyBsPTYV9qr7w58QJLt2tbtAtxHGDrUhlmKnErLoXQAupNg3cnYYqwRWGsEsZKSyuBgiunxK0VoZVxjVHIpK+U4KkHDLuD8iu7UP5+8RbXhsZWVi8rqwSJMFvpOC2/kXOBk++wODWDJDPDjk+3ifhdxHEepLDM8reZxnpAZwThB5zuB649auLFUb4W8bEl3w6NbxnCWtwjwFUi6bgp+X9P5qkIrAAlvyixIGVq8qwjLa5FN81cUtbfi3EtTKkjWkBy5VMsPrWNjuWMRTyjdiCKuRTXmHxG41OOJ304i/Kcy2Gp01IQiKjaW7CQABge4yKk/Ivj84KxcRGpe34hBgjtjqIBgjvll3+DTAyXxSuEUoYBlIIIBBG4IO4INciayYM0rANZoBSlKAUpSgFa3jXFPw8erTq37ZxWyrDKD3FaTUnFqLw+pHUjKUWovD6kM/6eHUR08jbG+49Mn47/tUc595ruLmwkhgt5tU2lWkRNSxx5HUDlCW3XI2U5BNTrjHLKzbqemd+w2Ofj0PzWmHJkuo+cAD6TnfP+VePm+pVNfbXwR4Wdo0Kuvtx+CKNtPDAtIEa9tdwSOkJ5s4JB+mIKN/cit1beEltjL3Vw2SdJW2CAqNQJxK+c5X/APo3qx5eEzIxj8xwewyAcg5O2f8A9HasfgXjx1UO/YNsMd+5+fvgelaT2hcPhDHqRVNq3TelPd8ddSsrjwsTKmD8QyB16skwhjjCd2A0SM7MewAA7Herxl5qRVJVTgA6cnGfbbv32+xO+1ROYSbDToB7DGxxse/cjPr6Ae1czavsdOfY4G5G2nHYkDHvUMtpV5aJenqQT2vcy0jHh7ufX88zb3XNzbOmxGAUO49Mn9x3+e1aLnbmBrywngMWS64TQpdtWoFcLn3GM+gJPwedxZyYDvGQCMLtp7bj+lfc8vyF9Kxv8EjA7ZGT2/rVeN3eb+8s4ytMfYqRvr/vN6OWsrTHHPu14lY2XhpA8amT/SUTFTr/ALEHRGCgnzI+WXJwNs7bgd66V94SyqjPDOsuMlUMFxG7DBIA1RlQ3YYLYznerc/0JKgJdGCqe23zuB/mPevra8tvIpdQQu+BsWwPQDAB7H27V6K2hcS0VLXoestqXUsJUdemvnwKp5Cv7i2s+JWxhmUywNIjqjq4dMLjXttpYnG/Y++DKODzRtDGbaMxxgAaEGmU5OSJLkqVjXIydOuQkDZKl54WYmKAlmAViADsd9x8dh84rhcLKBpYawNvN7jO+Dv8/IHxUj2nXhF4jh+eCvc3UqqzVp6rh/kk/elx+h1eDosTpN0U8hbpKilY4i+pXYMctI7KQNbk43AC5OZE3OmDpKb47798HuPbOn9zWs4Rwh7hcCQL647jbTg4Uj3+e1duXkmTVtICN9yN9u1VFVvpxU4a58Pkawr7SnBTprK06fLkfWPnRj/AijcgsW+wwAd6gnFGkjbCxNJGjSSW8sCGSSDPmkheHI12zZYDclPTstS5uXJFBJkUKgJzk4A3/wCe3/5rrWKOvmjUsdJ9C2djgjG47jb02Hrtmld3VKonUz+eBiF1dxko3CzF5ymlw8EaflOa4vJ7RvwUsEcTCcyONEZTQ64i2yS3UBxtsDntUzvecSrELHsM4LHGfbb/AC710bDhs7FiEKHSxGdS9yDpz7nPevna8HmDEmHORj+UfAA79wDVq5vriuouKab54+xvGdWnSjTtoOCbb4OXzWTuRc2OyY8ms+hVlHfbDZ/x2qp+LeF91eX0k09zGEkYuZGErsFP0rpCgbAaQNWMLVjjhNzjIhI7Yxj9OxPau1HZ3JUxtGTnOfv7nYbZz9zjtVahc3CftJ+T/Mm1vd3UX7Sk9OcXh/XLI3ytw+Hh8rMiRvjUIjp0iPUB1CjFmY69K7uzEBQAQM5lE3Oz7gKB/tAk4P6MNxXwbl+bAURenfI9P1OR2H6itrwTl8AETRL999wdvU+m/f8AakHfVJbu9j4ehiD2jVnu72Pe4+nAgdzwC0laRpY1bqs0kgIYZcnUTlW2Y+43+1aDh/Jsf4oiyiyUZnjVhHKx0Po6jmWVdMayhlCx6nPTcsfpU3qnCogNo03z/CPX7fJrRP4eW5lMgMiglm6a9MAFzmQJJ0+tGr+bUqSBTrbbzHPo2tvVpZ7yefP6s9azta1HPez3k/H6tkW4ZzHM0aOHZWbZ1JLYIYggMx3XIO4wCMVtZxI51NIGxlfqJ3Hfuwxsd/8AnvMl4XEFCiNAqgKoCgAKNgoAGwA7AV9Es0AwEXG+2BjfvtUH6fJyeZ6clrp6lb9Lm5SzN7vJa6epEeExzvIDG7BAQTq9Rt3PqO+Pt77TNayqgdqzV63odzHGWz0bW2/p443m8/mnQUpSrBbFKUoBSlKAYrGKzSgMYr5zWqOMMoYfIzX1pWGs6Mw0noz5/h1/lH7Vy0D2rlSmEMIxppprNKyZMaRQLWaUBjSKx0x7CuVKA4rGB2AFcsUpQHERj2FAgHYVypQYMaaaazSgMYpprNKAximKzSgFKUoBSlKAUpSgFKUoBSlKA//Z"/>
          <p:cNvSpPr>
            <a:spLocks noChangeAspect="1" noChangeArrowheads="1"/>
          </p:cNvSpPr>
          <p:nvPr/>
        </p:nvSpPr>
        <p:spPr bwMode="auto">
          <a:xfrm>
            <a:off x="0" y="-876300"/>
            <a:ext cx="2495550" cy="1828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0" name="AutoShape 6" descr="data:image/jpeg;base64,/9j/4AAQSkZJRgABAQAAAQABAAD/2wCEAAkGBhQRERUUEhQVFRUWGBQUFBYYFhgXGhgYGBgWGhYWGBUXHCYfGxsjGRYWHy8gIycpLSwsFR4xNTAqNSYrLSkBCQoKDgwOGg8PGi8kHyQsLy02LC8sLSopNTAsLC0sLCwwKSwsKiosLCksNCwsLCwvLCwsLCwsLCwsLDQsLCwsLP/AABEIAMABBgMBIgACEQEDEQH/xAAcAAEAAgIDAQAAAAAAAAAAAAAABgcBBQIECAP/xABGEAACAQMCBAUCBAMEBggHAAABAgMABBESIQUGEzEHIkFRYTKBFCNxkUJSoSQzscEVJWJyguEWNENTc5Oz0zVVdJTR8PH/xAAbAQEAAgMBAQAAAAAAAAAAAAAAAwQBAgYFB//EADQRAAIBAwEFBQcDBQEAAAAAAAABAgMEESEFEjFBUQYTcZGhImGBscHh8BUy0RQjQlLxJP/aAAwDAQACEQMRAD8AvGlKUApSlAKUpQClKUApSlAKUpQClKUApSlAKUpQClKUApSlAKUpQClKUApSlAKUpQClKUApSlAKUpQClKUApWM1xeUKCScADJJ2AA7kn2oDnSsA1mgFKZrrtfxjOZEGNWcsNtJAbO/oSAfbIoDsUrhHMGGVII33ByNjg9vmuQNAZpSsZoDNKxmtTzVzElhayXLqziPT5VxlmZlRRv2yzDf0oDb0rQ8p84QcQiLwkhkIWaNtnifH0sPscEbHB+cb3NHpoOGhmlaPmfm634fGr3DMNZKoqozsxAyQAvx6nArPL/NkN3ZpeDMUThj+aVQgK7LljqKgErkb9iKA3dKi93zuujXbwyzLnTrOm3jByN9dwVLKRkhkVgcfNa7hfOk8/EIrZTaspSSWcRO0piCAKAZMqNRkZdtHYGq6uaUp93GSb6LXh16fEzuvGSc0rGaaqsGDNKxms0ApSlAKUpQClKUApSlAKUpQCsGs0oCnPFvxCikja2tZpUuIbnDadcerRFLnS6/UFk6eR742I3qs+I8avbnXcySyHrwOJ8HCmONgqxgDYAlVJHrqb+Y5sjxV5Sjtbpb/AE/lSOOrgf3U2nCybD+7cDDA/wAQU582Ki3FulHbElIyqgsibBSdyMAbHvnG9Rylh4LdGjGcXJvgWFyX4kwLDw60RZZWdYrd5dLIiOI+2ZAC5yPQYx69gbNqGcneHsFsUuHY3FxpGJTjQmrf8mPcJtgaskkZ33OZmTUiKssZ0Kk8U+O334z8Pa3LQKsMMnlI8xaSTUWIGpcBF2zgjPvVcXHLE8xDXEwl0qQFOoLqOctsPfzse7tknck1MecL1n4jeSFSxR4rdFXGdKIp7nH8UrEkn/CtZZ3JfJIUYONpA/2bSMA/GTUMpPJ6VChTlFOXE09tb3cBjMOMQJiBBIQvUc5kmcZ85yAxVvLsi+YJg2RyT4nlrmOyeO4YSErHLKdUgbS0jGQ9iC2oKBjSiLnvtD7m+EZ8wYLt5wuVGfcjJH6kY+a2HAVSS/sA2CDcB132OiGZ1II/2gp+aRm2zFa2hGLlF8C9M1A/ELilw1zbWdrrGrVc3DJKID0Y2VNIl7qC7DOkZwKnlUxzFofjV0lyuo4h6AuLgwW5iWNScKFPW/NL5XcfV61HeVJU6MpR44/Oa+aPPiss6EsN3O4IuLhHGdEdtPc3kiD1JuWmW3UtjGD2B960vPfNN7BAbOaR5I5MAieS3llXpurK2q3bUp1KNn1djud6nllBcXQEdvIJIVZQPwym0t0AAODNqaSVc/ww43yCw9IZxfgccXEHWcLJGk9vbuI4mIAaPrTlY4yzAsRGmXLOwZ9yQceZaVblf3Kmd3ktcvwzh+afibyxwXE6nKt1xGEyzRuLaJglxcHTqcoylIECsD5n82gAZy2o7ac93jcXEYSgS/vWKYS5T8Q394luLmVY3B9UJVRjuh75FdyPmNHji1JMVubz8ZdsYJNKRqweGIMyYYYjiXYnZSBsRXck4zEF6jx3PUPETc5NrKoEXU6RySoDf2ZWGnuScYNYqXl7KpvuD56Jevnn4YZvL2m23qzR88cXupbF1a5W4ihuIum5jIn6c0JeCQyLhSGjkKnKg571ruG8yXlyFUiOFYMImYJ2WJo9/wAqKON0jk7AsQX32IreTtItjIpt7sI1o6u/RdFQwTl7M5kwNIjbSSMnCrsMVZHI6BeIcVVdh1rZ8A7ant1Ltj3J3Jq1Rq1Kn9iqnzafhurhjm35EbWFlESSaLpariW1uH1A5uluNyAzKirKCFbuAUT40k1NeQOCvHG91cIsc1zoYxgYEMKKFhhGdxhRqI28znYYqXaaqbxw8Rns0FnbNpllXVJIDukZ1DSMbhmxnPoB85ElrYxt5OaeW/Ty0MSnkhvip4vTT3JhsJ3igiypeNtJlcZDMHU5MeOw9e/tiubfj1wp/wCsTqGbU+mR8knGpvqGTj39q6IjJ3AJ9P8AlWyg5Vu3IVbW4JPYCF99s+3tXoGmCzeH+I1xwx7aZruS+s7lHYxy6evGVOk58z6SDpI8xDDOw71evCuMQ3UYlgkSWMkgMpyMg4I/X4ryeOVOJdHpfgp9Afq/9X8wbTj+806tOn+HOPXGal3gRzqba6/CSuBDcHyAg7TnSq4I7ah5Tn1C/cD0dSma+V1crGjPIwRFBZmYgBQBkkk9gBQGu4nzTbQdQPKnUiUO8SsGlwcBQIgdRLFlAHqWHvWl5d8Tra6aGM6455i6iIqW0lNezSKNPmVGYb7iorw7li2v+I3d8j6lE4SF4n7ssCJITsSNMuHRh6qCNsVFuP8ALrJJ0rHVNgaYBCZMLqVkkDdEFXnK6dc0jgacAqQMDXe1wb7jxk9BA1mtXyxZdG0gi6Zi0RonTMglK6RjBkGzfqNq2lbGgpSlAKUpQClKUB0+LcNS4hkikVWWRSpVhkHPbI/XB+1edeSuApJGRcxajG0luesSApPZIoyNj5sktuCRivSxqpeceG9DirusPUa4jSZGJwEaP8qXDNkA6eifKC259MVWus902i5ZNd8lLmSLwq4uWtWtXYtLZt0WJOS8ZyYXG+caMLv/ACV1/FvmKSCO3gjkaL8S7o0qNpdVRM6Ub0LMVGfbPvkaOHiJs50vAMgARXIGWzATqLKB9TRuAw/2S4xvVj3/AAq1v4lE0cVxHkOmQHXP8yn9D6Vm3rd9Tzz5mLmj3FXGNOK8Cj4rPCuC8jlyzM7uXclgBkudzgAbn2r42HDOk7tlfMsaBUQIoEa4BwCfMdyT7k19LLpr1RGNMaT3KquSdCrK+lSSc7Lp7muEtgHcSpI6EqBlGXDDfSSCpB7nBrVtrKPSioyUZJHG/D5YASkdJul0mVPzycDqlt9AXJ29RvtW55KuIhxa1W4KgiKUxkghTO2hVAyMZ09TG/c474B1lrCsZK6yzuS/nYFjsBsBjYAY2FbTlXgk/EJ0MaFLaKcGWdiMOYXRjHGvckttqIx5T67VvHOSC4SUG2+PIvEV1OIcHguBieGOUe0iK4/Zga7eaZqc8k4rGFGAMADAA7ADsAKqeWwubnis93bFI44LqGCSIjzTdFTHNKxzgERXEgX3Cr697WmuVT62Vc9skD/GoJz7wlOm95ZM34qNopnWGX++SNlEgeENpciIH0ydIG/atZRyjaLSep0efOATzmN4g02G3jbQ6xlVJjeOKUiMkyAB2fUQreXG9d3nS0llslX8PFO5aHqK0ZlVAdpZYo/qYrk4A3x77iu9xPmeKG2S6wzwOYjrXfTHIRiUr3IGVyAM7/FR2z47ZJcarKR7u4nMmqNHJU65BIXkYjSojUELnfTlRnNQLJbePM7sHLstxwv8Pqa3aQkedNZWPqeVDE7HRqjVcxhiFLEDYADc+FkP+r0kbJlled55GADSyCWRS5x6EKNPsoUV0uLQPeXkdpHLLFGiPPdvC+htLApDEWwcazrb3xHtjINTPhvDo7eJIolCxoAqqPQCpILmyvVazhHYNeSfFPiZuOLXb5yFlMS99hEAmN/90/cmvWxrxlxyzmWWYyxyA9RyzOjg5LHuW9yfX4qUiLe8NuFseAuYw7yNLLMiJIYSzpoCp1FIIB6YzggnOMippyjd3LW7CeIqyBOmpEiFiYldlPWd2JWQlNZODjPpUb8DL3Vw4xnvFK+2CDpkVXUnPfJL4x6CpnxLhK3BTW7iNQ+VSSSMsx06W6kTqcKA4xuPPn0qtJ6tFyC0TRHfDq1bMsj2kNsz9I/lRyR7kuWidXOC0eE8ygD8zAwQQKA4lcNBeyPEdDRzu0ZXbSVkJUj9CB+1eqLc9CEdSQv0k87tjUQi5LNj+LSM/P3rz0nJDTF728lSytpX6qGTzSSLIS69KFfM3l3ycD+uJKby2RVVhJHprgHE/wATbQzbfmRo5wQQCVGobEjZsjue1Ut4weIwvCbO2bMCt+c47SupBCqfVFbvtuVGNhvG7vxBkW0WxsNdvaqCCzMDPJqLM+p1wqKS30qPTvvitTyvy3Jf3KW8Oxbdm9I4xjW+PXGRt6kgV1uzdlKnB3d4sQjqk+f505+BSnP/ABiS7wW4FcT3ErIzxWmjRMyYXqMCCqK2cq2CfOu4GQCCwIv+0skiRY41CIoAVFAVVA9AB2FfHg/CY7WFIYVCRxrpVR/Un3JJJJ9SSa7tc7cVnXqyqtYy86EqWFgYpSlQmRSlKAUpSgFKUoBUb575Y/G2xCf30ZMsG+AZArLoc/yMGKkbd/ipJXFqNZCeNSlOC8UibQkfTRSuY41DB1IJ1hhjCkENt8Z3FbHh6S2hY2UnR1ZJiZdcBY926WQVbtuhHYbH14FNN7fCNVEJuWYEN3k6cfWIXG/5gbO+xBGNjXbrm6spUKrUGdZRhG5op1EV4LO4tJZjcoDBLIza0OUVpGPdCSwVsgbnbbevra2MsKlIWjdO8estlAfTy5DL7dqlnMdgZ7WaNe7IwHruPMBge5GPvUF4NZS/hUMdyRt5gyKyofVPNuunt7V6VvWdaLcuJSq0e5moxzjGnXwPtf3C2oaV2ElxIAiADHbsFXchQdyT3I+1S7l/m3iMVjFaW9mkLRx6DPM4+o5LOIgu5y2d8+uRvUd5D4WsjyzzZlmjcIjsCBo0go6DtuDnPoMH1yZ1ioq966UtyC1M0rJXEVOei5JfU19le8WVSsnEQQf4hboXHbOliABsDvg9ztX1NvOzanvr1ie4E3TU7Y+mNRj7Vzv+IxwJrlcIowMn3PYAdz9qhHE/EeRnZLWHZchnlBBByBnRnbHsc5z2qGlO6uHiD+hNOjaUHhrL6cX5Ei4hwayjBluEQ/zNM7yZ7f8AeMcnsNt6jslzbyEm0sYSBkCWQdNT2OyKNRB+cf41xt+Hl8PcMZ5P5n3C/CoQAv7V367Gw7NvSd1Nv3Jnr0dl94k5pRXRJZ8+Hl5nY8OOZL6BpLT8OJ1UGSONZkjKISQRGZThowf4c5Gr1ya3/NHPN5bxqqWSW8krBEMk0MuR/EViiOTp2JJ8o+9RcKQ6SIzJImSjqcMuRg4PbBBIINJlMknVlZpJcaeo7amx7D0UfAA7mrUtgy77Rrc9SlLYFTvcRl7HrjpwN9ypz21hEyG0aaR3Lyz9ddcznOXcMox6AKCcAY+Tu+G+MZC/2q1cHUQej58DOzaT3XHqGzn+GoRWsuuYoI85kBI9F3Od9vb0q5W2Raw1c3H4oluNh2VNb0puPi1/Bc3DfFayl16zJBoOAZYyocfzKVyMd++/719n8SuGtC8jXMZRdOoENq82rSOmV1MTpbYA9q8/8V5iLKVhY5JGGHlULjf6hqLZOOygYP1ZBGhUHOWJZj3JOT+9R0NgTuJrc3lH/ZrHkuLORvJW1N4oScvFYRcMHNTz3U3EOH21zLBHohuQTGoeJV8gghVNWpCS+5J0sRsCAN9w284dd5ktrtkBJZkjupIAGJyzGEsNJJ3OAAe/ua7HgbaheEoQAC8s7nBzk69IJ9jhAMfArlJ4dvDqit47Se2LPIkV0raoXdtRWN1RtUecHBGcj6j6czWp4k0uTNITxozVXrxXf+quHybyhnu5wxcpDqUSMZGP50khIj2JwDvgAYqXnPl/8FfzW+p3EXTVGchmKdNCu42A32HoNq9GcrcstAzzz9I3EgWP8pSI4oUz04Ywd8ZJYnAyT7AVRXi5KG4xdYOcdFT+ohjyK93s5CLvoqSzo/kQ3EsrJDyf1PoANyT6AV6Q8K+RF4fah5F/tMyq0xO5QblYhttgEah6sD8VXPgtyT+Jufxko/Kt2/KByNU4wQw9wnf9SvzV/Yqz2h2k7it3EP2R9X9uBHShhZM0pSuZJhSlKAUpSgFKUoBSlKAVxdsDPtvXKtBz5xLocNu5M6SIJQpBAwzKVTGfXUy0BV/LlrgM7QhZHLu0oxh+pIz4QElgnmGMgZwDjNbuuvYjEajXrwANR05P66QB/T0rsVylae/Ntna0IKFNJCte3ALcuXMMZZjqYlQcn3IOxO3fHqfc52FK0UnHgyWUYy4o4xxBc4AGTk42ydhn9gP2rlSlameB1+B8JjuONQdVQ3StpZowewkWWMK2PUjUcfOKkvN/hbDezfiUkaC4A+tQGVzgAGRD3OkBcgg4x7CtDy/dLFxi21d5oLqFdxjKmGUf0Vv6Vah7V09jJqlFrj9zk71yhcya0eTzvzVw644ddJBNJCyvGZFdUfcBtOCmchtuwJG/xWY5AwBHY/qP8a2niNxAy8RuNT9NYVjgUjGr6RKxGc9zJ6D+EVqbZgUBBJHoWzk/rmu82ZUqTpp1JZzr7/n9Dstj1K06SlVlnOvv446/RH1pSlewe8cJZAqkscAdzv2+29V0sq5O4+pv8TjvViyKCCD2wc+m3rvVseHXLsMfDbX8qLU8SSuemMkyDXliRknBAyfavIvb+VlVhUjFPRrX4HF9qIuXdp8NfHkeZBIPcVlJQTse1ep5vDzh7IFNnb4DB9owDkNq3YbkZ9M49O1edOf9uJ3gVVVUkMahVwAsaqigAf7Kj71Zse0FW7rKnuJLDbfHgvQ4qVJRWT0H4V2vT4RZgHOY9ft/eMz4+2rH2rYczcPuphCLW4EGmVGnOkEvEDllUkHB29sHO/y5JhCcOs1UYAt4P6xqT3+TX34/xk2yIVhlnaSRIlSJcnLZ8zE7KoAJLHbt71wcnvNtlo2VeXPEeZX4teFTkdYqf1VUVh9mUj7V6jryVzPc9S+u3AIDXFwwB/8AEaui7NL/ANuekWQ1v2l++Cf/AMGt/wDeuP8A15KnVQfwWcHg1uQNIzMMAk7iVwTv7kE/epxXPzeZNkwpSlaAUpSgFKUoBSlKAUpSgBNQ3xakH+ip1KazIYYkTuWZpUxpA7sBlh8rUxdAQQRkHYg9iPbFVn4v8QUy2Vt1GQ9R7ltClnxGjKmnAO5ZyMYPb431m8RbN6cd6aj1ZpeX5o3i1wxLEjMSAunfsMsE2VtsEZyNNbOvjaABBjX6nz51bk/VnfNfauUm8ybO1prEEhSlK0JBSlDQwaW5dxxfhXTBJ6swP+6VQOfshY/arnu7pYo3kkOlEVnc+yqCWP2ANVHwq06vG7Rst+SjtjGQepHcA59voG/6VIfG2/kThwijbT+ImSByASdBV3fAG5zoAPwx966exi3Riuv8nJ3uZ3MkuqRVlvcPOz3BRUed3ldmGWOtiVAAIwNJAGT6dq2FdCzjYkFg5wfKW0qBtjZFO33z3rv19ItKahTSR9BsKSp0lFctPxf98RSlKuF84TRalZf5gV/cY/zq7eSr/rcPtZMhiYYtRG3nChXGPhww+1UoTj7b1bnhhYdHhVqpOdSGb/zmaXG3xIK5jbqXsPnr9Dju0yWab56/QkHE7wQwySkFhGjyFR3OhS2B8nGK8i8avzPNPLqMhkeV9ZAGQScEgADtjsBXrziD4icgEkK5wPXCnbYH/A145jXCjJ2x2/X59aj2FSc6lRrlF66aZ8TjKr0R7A4HaCK2gjBJCRRICe5Cooyf2r63fEoomRZJERpG0RhmALtjOlQe5+BWo8P7kycLs2bubeHP2QD/ACrZX/B4ZpIpJY1d4WLxE58jEY1Ads/rXPkp9OI3BjhkdcZVHYZ7ZCkjP7V496hKliSSQWJO5JO5OT3OTXrHnLiIt7C6lJA0wykatgWKEIv3YgfevKdtZlykS93Kxr37sQo7b9zXUdnVu9/V6Q4/ngQ1uSPUfh3wf8Lw6CMYAIaQAHIUSs0gUEgE4DgfapJXxtLcRoqLsqKqr67KMDc/Ar7Vy5MKUpQClKUApSlAKUpQClKUAqk+eeLJPx8RGRojBAI1ZW0s8khVim4P8LjYexOaus1QPizwFbTjEFxHMyvdOzuFUExhRGgKrg6tXm7juDWlSO/BxXMkpTUJqT5EqWs1E+GXtzlyGZxkgfiEaLuc+QISMDA/gXv9q7h4tdjP5NufYiVx6+xT2zXgysKyeiz8TpYbToNavHwJBStCnGLnJzBDj+HE7Z+5MX+Fc/8ATM//AHEf/wBwf/ZrT+hr9Pkb/qNv/t6P+Dd0zWhXil0c5jt1HoOpIxx8kJXTtYrue/trY3RVbgy9TpRIpjjRdRKM2WGdxqPY4PxUkdn1nxwiOe1KC4ZfwJR4fWZfjV1Nq8sNtDDp+ZW1/wBOmT/xCtj4q8p3N0Yp4G1JAkmqJSFcliupkZhpPlXGCR2OO9Sjljk634eH6AbVKQ0sjuXdyM4LMfbUdhgb1nnjiJt+HXcq/UkEpXts2khTv7Eg4+K9+hmio45HPyrt1nVjxzkoHh/EYJ8aXJYb6WYgjHxnB/51s3kAGSQB7kgVK+D8s27SRRvawt07dVPWdGmVSMKTbRr01yc+fOT+uakdhyfZwbx20Kn30An92ya6eltWcY6wWfIuR7aKisSo5fVPH8lUrxSIsEVw7HsqZcn7IDWzg5bv5n0x2/SXGTLOdI+MIuWJ/UfrVqQWaJ9CKue+lQuf2FfbFaVdpV5rC08PueZd9tLyst2lFQ9WVfw7w8ke+itrq6crJDNKwiAT6GiXRqYHIIkYZAHYHarut4AiqqjAUBQPgDA/oKh/A2EnFp85zDawqvb/ALaWRnP3EUQ/4T71NK8KtOU5e02/HUjpXFavTjOtJt+9nS4xNoglbUqBUYlmBZVABySFIJAHtXkHQMnSfKCQD6kA4GftXrPnFSeH3eGZD0JyGU6WBEbEEH07V5IhkJAyc7D3J7Y+1e72da/qJKXDHh+eZpV4F0+FPi1BFai1vpFhMAVInIOl4/4QcA4ZffYEY9c1LeN86cOm6Ug4qsSRSLIyxSrmUAjCOoBcrkbgdwT6bjzeax0x7CvTq9lG5N06mF719zRV+qLU8X/E2G7hW0snEiOVeeQA6cK2UjBODnUoY7fy796gfJ5/1jZf/VWv/qpWoFbzkWMNxOyDEj+0QnIGd1bUBge5UDPpnNX/ANMjs3Z9Zb2W08vh7loa7+/NHqwVmsCs186LYpSlAKUpQClKUApSlAKUpQCqg8WCBxKBtaxkWzBSU1ks0uwRfVtj6HbO1W/VLeJl6H4uUWXpultGuViDuS7yMVGQeylTsPXv6UB1LNGC+ZmYnfLKEIzjbSAMffPrX3r42f0Lkudu7gBv+IAAA/avo7gAknAAJJ9gNyf2oDW8a46tuY1IBaQlQS2FXdRqfAJ05buBXasrxZAdLq+M5ZFOn9A2SCR+tS7lnkhJuFzSTR9Sa9iZsN3SMgtbRDOApXKtnvqJ32FVxa3EmgPMSpjYLIZWMSpIuBJGkMYGohtS+c987EUBI673JcIfjEOr/s7a5kX/AHmaJDn3GkmtfHIGAIOQQCD7g9jW15FjxxaNvQ2twg/USQNj9s/saAtoVA/GK0klso1RGeP8REbkDXp6Kh2YyGMFhGGVCSoztU8rBoGQPlJY+iTDLDKhbCmFAqKF20ZyWbHuxJ3NbzNUiOQn0R3HXlF1PftbhVOhGPWlV3DIAw2jc527H9KtxuQJQT0uJXioTkK3SlI+NciFiP1qzGuuh4lbZc3LKl5mypmtZ/0Duf8A5pc/+Vbf+3UB4ny7cTtxHr8QuDbWuVZfKrSNHCsuWCKFCb42BJ+1ZdxFEcdk1G/3IsHlKVW4hflSCVWzRiMEghZiVPsRnt81Maj/ACLwlbewtlVEVjDCZCoA1yGNdTk4BYk53O9SCq0nl5PbpQ7uCj0NbzJCXs7hVXWzQzKqjPmJjYBRjfcnH3ryDCCABvkbEY9Rtua9nkV46uSZJpD5pH1yO2MsfrJJwPk/1r3dhT3K8m5JLHFvHNfmDFVaHClcEnU9j/jUjXw/4iQCLK4IIBHkxsfgmvoU9p2kFmVWPmipuS6Efqa+DdsX4xARjEaTyHP/AIZQY+cuP61Cb3VDI0UiMsiEq6sMFSO4NXf4Y+Fd1Y3a3U8kagRunTQlydf8zEADGAds+3vXg7a2ta1bSdKlPMnjhnqvcS06clLLRbQrNKV89LYpSlAKUpQClKUApSlAKUrBNAcJ5QqlmIUAZJJAA+ST2rztxPimviV/OrqVedYlKSRKroq4TS+GZjpAOFxn9Ript4yc7WL2UtqLgNLqgYxxktrXqAshdQVB0qTudvLtuKqi34vw4fQLiFjgEoxU+3cMRv3OB60BYOmtf1Irq6hsdf8AfSBJtI1FUUFypx2LadPwCx9Ki68W4fGu0k8pG4Vnl3Pb/ZX96tbw/wCRJlmhu7iNLZI1doLZD5g0qlWabCgA6GOFG4J39qAs2OMKAAAANgBsAB2AHtVAc8wLZ8anUnQkwW5jAWPd2GmQiSbAQmRWPl75716Bqp/GKKP8XZM7dHCXOJgQpY/lgRayMD6mb9/egNJay6lBx+nmDZHodQ75rscI4gkXErHUwDGVo9PriWKRA2BvjXpGe3mqLve24LGW/Z0OwQSBcD5MXmP67fNdePnW0hubcxKdEc8MkrqgyVjYHCkkMxyB39qA9NChrpcL41DcxrJBIkiMAQVYH1x6dtwR+oNVpzl4pSSu9twzTlWMc91IPJE26gL32JGOoQVGR75rKWeBrKSgt6T0OjwK6We84dGUk0pfcTkRyjiNx/aJI2jl+lwCOwPodqueqX5URoLzhds02RG92Y4GRBJGrwzlmd1Yk+YYBwMhjV0VmUHB4ZpRuIXEFUhw/gGqX4/ePJDxSGFM9fiAtFkMmk9SQQIU0YycaSNtiM+29zmvP1hPNPHJMGkWSS7HEeiEDdJiwNvIEI1yqyaNPmCYycjFIwc3hGK1zG3jvz4cPMvy0BCKGCggDIX6QcdlyBsPTYV9qr7w58QJLt2tbtAtxHGDrUhlmKnErLoXQAupNg3cnYYqwRWGsEsZKSyuBgiunxK0VoZVxjVHIpK+U4KkHDLuD8iu7UP5+8RbXhsZWVi8rqwSJMFvpOC2/kXOBk++wODWDJDPDjk+3ifhdxHEepLDM8reZxnpAZwThB5zuB649auLFUb4W8bEl3w6NbxnCWtwjwFUi6bgp+X9P5qkIrAAlvyixIGVq8qwjLa5FN81cUtbfi3EtTKkjWkBy5VMsPrWNjuWMRTyjdiCKuRTXmHxG41OOJ304i/Kcy2Gp01IQiKjaW7CQABge4yKk/Ivj84KxcRGpe34hBgjtjqIBgjvll3+DTAyXxSuEUoYBlIIIBBG4IO4INciayYM0rANZoBSlKAUpSgFa3jXFPw8erTq37ZxWyrDKD3FaTUnFqLw+pHUjKUWovD6kM/6eHUR08jbG+49Mn47/tUc595ruLmwkhgt5tU2lWkRNSxx5HUDlCW3XI2U5BNTrjHLKzbqemd+w2Ofj0PzWmHJkuo+cAD6TnfP+VePm+pVNfbXwR4Wdo0Kuvtx+CKNtPDAtIEa9tdwSOkJ5s4JB+mIKN/cit1beEltjL3Vw2SdJW2CAqNQJxK+c5X/APo3qx5eEzIxj8xwewyAcg5O2f8A9HasfgXjx1UO/YNsMd+5+fvgelaT2hcPhDHqRVNq3TelPd8ddSsrjwsTKmD8QyB16skwhjjCd2A0SM7MewAA7Herxl5qRVJVTgA6cnGfbbv32+xO+1ROYSbDToB7DGxxse/cjPr6Ae1czavsdOfY4G5G2nHYkDHvUMtpV5aJenqQT2vcy0jHh7ufX88zb3XNzbOmxGAUO49Mn9x3+e1aLnbmBrywngMWS64TQpdtWoFcLn3GM+gJPwedxZyYDvGQCMLtp7bj+lfc8vyF9Kxv8EjA7ZGT2/rVeN3eb+8s4ytMfYqRvr/vN6OWsrTHHPu14lY2XhpA8amT/SUTFTr/ALEHRGCgnzI+WXJwNs7bgd66V94SyqjPDOsuMlUMFxG7DBIA1RlQ3YYLYznerc/0JKgJdGCqe23zuB/mPevra8tvIpdQQu+BsWwPQDAB7H27V6K2hcS0VLXoestqXUsJUdemvnwKp5Cv7i2s+JWxhmUywNIjqjq4dMLjXttpYnG/Y++DKODzRtDGbaMxxgAaEGmU5OSJLkqVjXIydOuQkDZKl54WYmKAlmAViADsd9x8dh84rhcLKBpYawNvN7jO+Dv8/IHxUj2nXhF4jh+eCvc3UqqzVp6rh/kk/elx+h1eDosTpN0U8hbpKilY4i+pXYMctI7KQNbk43AC5OZE3OmDpKb47798HuPbOn9zWs4Rwh7hcCQL647jbTg4Uj3+e1duXkmTVtICN9yN9u1VFVvpxU4a58Pkawr7SnBTprK06fLkfWPnRj/AijcgsW+wwAd6gnFGkjbCxNJGjSSW8sCGSSDPmkheHI12zZYDclPTstS5uXJFBJkUKgJzk4A3/wCe3/5rrWKOvmjUsdJ9C2djgjG47jb02Hrtmld3VKonUz+eBiF1dxko3CzF5ymlw8EaflOa4vJ7RvwUsEcTCcyONEZTQ64i2yS3UBxtsDntUzvecSrELHsM4LHGfbb/AC710bDhs7FiEKHSxGdS9yDpz7nPevna8HmDEmHORj+UfAA79wDVq5vriuouKab54+xvGdWnSjTtoOCbb4OXzWTuRc2OyY8ms+hVlHfbDZ/x2qp+LeF91eX0k09zGEkYuZGErsFP0rpCgbAaQNWMLVjjhNzjIhI7Yxj9OxPau1HZ3JUxtGTnOfv7nYbZz9zjtVahc3CftJ+T/Mm1vd3UX7Sk9OcXh/XLI3ytw+Hh8rMiRvjUIjp0iPUB1CjFmY69K7uzEBQAQM5lE3Oz7gKB/tAk4P6MNxXwbl+bAURenfI9P1OR2H6itrwTl8AETRL999wdvU+m/f8AakHfVJbu9j4ehiD2jVnu72Pe4+nAgdzwC0laRpY1bqs0kgIYZcnUTlW2Y+43+1aDh/Jsf4oiyiyUZnjVhHKx0Po6jmWVdMayhlCx6nPTcsfpU3qnCogNo03z/CPX7fJrRP4eW5lMgMiglm6a9MAFzmQJJ0+tGr+bUqSBTrbbzHPo2tvVpZ7yefP6s9azta1HPez3k/H6tkW4ZzHM0aOHZWbZ1JLYIYggMx3XIO4wCMVtZxI51NIGxlfqJ3Hfuwxsd/8AnvMl4XEFCiNAqgKoCgAKNgoAGwA7AV9Es0AwEXG+2BjfvtUH6fJyeZ6clrp6lb9Lm5SzN7vJa6epEeExzvIDG7BAQTq9Rt3PqO+Pt77TNayqgdqzV63odzHGWz0bW2/p443m8/mnQUpSrBbFKUoBSlKAYrGKzSgMYr5zWqOMMoYfIzX1pWGs6Mw0noz5/h1/lH7Vy0D2rlSmEMIxppprNKyZMaRQLWaUBjSKx0x7CuVKA4rGB2AFcsUpQHERj2FAgHYVypQYMaaaazSgMYpprNKAximKzSgFKUoBSlKAUpSgFKUoBSlKA//Z"/>
          <p:cNvSpPr>
            <a:spLocks noChangeAspect="1" noChangeArrowheads="1"/>
          </p:cNvSpPr>
          <p:nvPr/>
        </p:nvSpPr>
        <p:spPr bwMode="auto">
          <a:xfrm>
            <a:off x="0" y="-876300"/>
            <a:ext cx="2495550" cy="1828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2" name="AutoShape 8" descr="data:image/jpeg;base64,/9j/4AAQSkZJRgABAQAAAQABAAD/2wCEAAkGBhQRERUUEhQVFRUWGBQUFBYYFhgXGhgYGBgWGhYWGBUXHCYfGxsjGRYWHy8gIycpLSwsFR4xNTAqNSYrLSkBCQoKDgwOGg8PGi8kHyQsLy02LC8sLSopNTAsLC0sLCwwKSwsKiosLCksNCwsLCwvLCwsLCwsLCwsLDQsLCwsLP/AABEIAMABBgMBIgACEQEDEQH/xAAcAAEAAgIDAQAAAAAAAAAAAAAABgcBBQIECAP/xABGEAACAQMCBAUCBAMEBggHAAABAgMABBESIQUGEzEHIkFRYTKBFCNxkUJSoSQzscEVJWJyguEWNENTc5Oz0zVVdJTR8PH/xAAbAQEAAgMBAQAAAAAAAAAAAAAAAwQBAgYFB//EADQRAAIBAwEFBQcDBQEAAAAAAAABAgMEESEFEjFBUQYTcZGhImGBscHh8BUy0RQjQlLxJP/aAAwDAQACEQMRAD8AvGlKUApSlAKUpQClKUApSlAKUpQClKUApSlAKUpQClKUApSlAKUpQClKUApSlAKUpQClKUApSlAKUpQClKUApWM1xeUKCScADJJ2AA7kn2oDnSsA1mgFKZrrtfxjOZEGNWcsNtJAbO/oSAfbIoDsUrhHMGGVII33ByNjg9vmuQNAZpSsZoDNKxmtTzVzElhayXLqziPT5VxlmZlRRv2yzDf0oDb0rQ8p84QcQiLwkhkIWaNtnifH0sPscEbHB+cb3NHpoOGhmlaPmfm634fGr3DMNZKoqozsxAyQAvx6nArPL/NkN3ZpeDMUThj+aVQgK7LljqKgErkb9iKA3dKi93zuujXbwyzLnTrOm3jByN9dwVLKRkhkVgcfNa7hfOk8/EIrZTaspSSWcRO0piCAKAZMqNRkZdtHYGq6uaUp93GSb6LXh16fEzuvGSc0rGaaqsGDNKxms0ApSlAKUpQClKUApSlAKUpQCsGs0oCnPFvxCikja2tZpUuIbnDadcerRFLnS6/UFk6eR742I3qs+I8avbnXcySyHrwOJ8HCmONgqxgDYAlVJHrqb+Y5sjxV5Sjtbpb/AE/lSOOrgf3U2nCybD+7cDDA/wAQU582Ki3FulHbElIyqgsibBSdyMAbHvnG9Rylh4LdGjGcXJvgWFyX4kwLDw60RZZWdYrd5dLIiOI+2ZAC5yPQYx69gbNqGcneHsFsUuHY3FxpGJTjQmrf8mPcJtgaskkZ33OZmTUiKssZ0Kk8U+O334z8Pa3LQKsMMnlI8xaSTUWIGpcBF2zgjPvVcXHLE8xDXEwl0qQFOoLqOctsPfzse7tknck1MecL1n4jeSFSxR4rdFXGdKIp7nH8UrEkn/CtZZ3JfJIUYONpA/2bSMA/GTUMpPJ6VChTlFOXE09tb3cBjMOMQJiBBIQvUc5kmcZ85yAxVvLsi+YJg2RyT4nlrmOyeO4YSErHLKdUgbS0jGQ9iC2oKBjSiLnvtD7m+EZ8wYLt5wuVGfcjJH6kY+a2HAVSS/sA2CDcB132OiGZ1II/2gp+aRm2zFa2hGLlF8C9M1A/ELilw1zbWdrrGrVc3DJKID0Y2VNIl7qC7DOkZwKnlUxzFofjV0lyuo4h6AuLgwW5iWNScKFPW/NL5XcfV61HeVJU6MpR44/Oa+aPPiss6EsN3O4IuLhHGdEdtPc3kiD1JuWmW3UtjGD2B960vPfNN7BAbOaR5I5MAieS3llXpurK2q3bUp1KNn1djud6nllBcXQEdvIJIVZQPwym0t0AAODNqaSVc/ww43yCw9IZxfgccXEHWcLJGk9vbuI4mIAaPrTlY4yzAsRGmXLOwZ9yQceZaVblf3Kmd3ktcvwzh+afibyxwXE6nKt1xGEyzRuLaJglxcHTqcoylIECsD5n82gAZy2o7ac93jcXEYSgS/vWKYS5T8Q394luLmVY3B9UJVRjuh75FdyPmNHji1JMVubz8ZdsYJNKRqweGIMyYYYjiXYnZSBsRXck4zEF6jx3PUPETc5NrKoEXU6RySoDf2ZWGnuScYNYqXl7KpvuD56Jevnn4YZvL2m23qzR88cXupbF1a5W4ihuIum5jIn6c0JeCQyLhSGjkKnKg571ruG8yXlyFUiOFYMImYJ2WJo9/wAqKON0jk7AsQX32IreTtItjIpt7sI1o6u/RdFQwTl7M5kwNIjbSSMnCrsMVZHI6BeIcVVdh1rZ8A7ant1Ltj3J3Jq1Rq1Kn9iqnzafhurhjm35EbWFlESSaLpariW1uH1A5uluNyAzKirKCFbuAUT40k1NeQOCvHG91cIsc1zoYxgYEMKKFhhGdxhRqI28znYYqXaaqbxw8Rns0FnbNpllXVJIDukZ1DSMbhmxnPoB85ElrYxt5OaeW/Ty0MSnkhvip4vTT3JhsJ3igiypeNtJlcZDMHU5MeOw9e/tiubfj1wp/wCsTqGbU+mR8knGpvqGTj39q6IjJ3AJ9P8AlWyg5Vu3IVbW4JPYCF99s+3tXoGmCzeH+I1xwx7aZruS+s7lHYxy6evGVOk58z6SDpI8xDDOw71evCuMQ3UYlgkSWMkgMpyMg4I/X4ryeOVOJdHpfgp9Afq/9X8wbTj+806tOn+HOPXGal3gRzqba6/CSuBDcHyAg7TnSq4I7ah5Tn1C/cD0dSma+V1crGjPIwRFBZmYgBQBkkk9gBQGu4nzTbQdQPKnUiUO8SsGlwcBQIgdRLFlAHqWHvWl5d8Tra6aGM6455i6iIqW0lNezSKNPmVGYb7iorw7li2v+I3d8j6lE4SF4n7ssCJITsSNMuHRh6qCNsVFuP8ALrJJ0rHVNgaYBCZMLqVkkDdEFXnK6dc0jgacAqQMDXe1wb7jxk9BA1mtXyxZdG0gi6Zi0RonTMglK6RjBkGzfqNq2lbGgpSlAKUpQClKUB0+LcNS4hkikVWWRSpVhkHPbI/XB+1edeSuApJGRcxajG0luesSApPZIoyNj5sktuCRivSxqpeceG9DirusPUa4jSZGJwEaP8qXDNkA6eifKC259MVWus902i5ZNd8lLmSLwq4uWtWtXYtLZt0WJOS8ZyYXG+caMLv/ACV1/FvmKSCO3gjkaL8S7o0qNpdVRM6Ub0LMVGfbPvkaOHiJs50vAMgARXIGWzATqLKB9TRuAw/2S4xvVj3/AAq1v4lE0cVxHkOmQHXP8yn9D6Vm3rd9Tzz5mLmj3FXGNOK8Cj4rPCuC8jlyzM7uXclgBkudzgAbn2r42HDOk7tlfMsaBUQIoEa4BwCfMdyT7k19LLpr1RGNMaT3KquSdCrK+lSSc7Lp7muEtgHcSpI6EqBlGXDDfSSCpB7nBrVtrKPSioyUZJHG/D5YASkdJul0mVPzycDqlt9AXJ29RvtW55KuIhxa1W4KgiKUxkghTO2hVAyMZ09TG/c474B1lrCsZK6yzuS/nYFjsBsBjYAY2FbTlXgk/EJ0MaFLaKcGWdiMOYXRjHGvckttqIx5T67VvHOSC4SUG2+PIvEV1OIcHguBieGOUe0iK4/Zga7eaZqc8k4rGFGAMADAA7ADsAKqeWwubnis93bFI44LqGCSIjzTdFTHNKxzgERXEgX3Cr697WmuVT62Vc9skD/GoJz7wlOm95ZM34qNopnWGX++SNlEgeENpciIH0ydIG/atZRyjaLSep0efOATzmN4g02G3jbQ6xlVJjeOKUiMkyAB2fUQreXG9d3nS0llslX8PFO5aHqK0ZlVAdpZYo/qYrk4A3x77iu9xPmeKG2S6wzwOYjrXfTHIRiUr3IGVyAM7/FR2z47ZJcarKR7u4nMmqNHJU65BIXkYjSojUELnfTlRnNQLJbePM7sHLstxwv8Pqa3aQkedNZWPqeVDE7HRqjVcxhiFLEDYADc+FkP+r0kbJlled55GADSyCWRS5x6EKNPsoUV0uLQPeXkdpHLLFGiPPdvC+htLApDEWwcazrb3xHtjINTPhvDo7eJIolCxoAqqPQCpILmyvVazhHYNeSfFPiZuOLXb5yFlMS99hEAmN/90/cmvWxrxlxyzmWWYyxyA9RyzOjg5LHuW9yfX4qUiLe8NuFseAuYw7yNLLMiJIYSzpoCp1FIIB6YzggnOMippyjd3LW7CeIqyBOmpEiFiYldlPWd2JWQlNZODjPpUb8DL3Vw4xnvFK+2CDpkVXUnPfJL4x6CpnxLhK3BTW7iNQ+VSSSMsx06W6kTqcKA4xuPPn0qtJ6tFyC0TRHfDq1bMsj2kNsz9I/lRyR7kuWidXOC0eE8ygD8zAwQQKA4lcNBeyPEdDRzu0ZXbSVkJUj9CB+1eqLc9CEdSQv0k87tjUQi5LNj+LSM/P3rz0nJDTF728lSytpX6qGTzSSLIS69KFfM3l3ycD+uJKby2RVVhJHprgHE/wATbQzbfmRo5wQQCVGobEjZsjue1Ut4weIwvCbO2bMCt+c47SupBCqfVFbvtuVGNhvG7vxBkW0WxsNdvaqCCzMDPJqLM+p1wqKS30qPTvvitTyvy3Jf3KW8Oxbdm9I4xjW+PXGRt6kgV1uzdlKnB3d4sQjqk+f505+BSnP/ABiS7wW4FcT3ErIzxWmjRMyYXqMCCqK2cq2CfOu4GQCCwIv+0skiRY41CIoAVFAVVA9AB2FfHg/CY7WFIYVCRxrpVR/Un3JJJJ9SSa7tc7cVnXqyqtYy86EqWFgYpSlQmRSlKAUpSgFKUoBUb575Y/G2xCf30ZMsG+AZArLoc/yMGKkbd/ipJXFqNZCeNSlOC8UibQkfTRSuY41DB1IJ1hhjCkENt8Z3FbHh6S2hY2UnR1ZJiZdcBY926WQVbtuhHYbH14FNN7fCNVEJuWYEN3k6cfWIXG/5gbO+xBGNjXbrm6spUKrUGdZRhG5op1EV4LO4tJZjcoDBLIza0OUVpGPdCSwVsgbnbbevra2MsKlIWjdO8estlAfTy5DL7dqlnMdgZ7WaNe7IwHruPMBge5GPvUF4NZS/hUMdyRt5gyKyofVPNuunt7V6VvWdaLcuJSq0e5moxzjGnXwPtf3C2oaV2ElxIAiADHbsFXchQdyT3I+1S7l/m3iMVjFaW9mkLRx6DPM4+o5LOIgu5y2d8+uRvUd5D4WsjyzzZlmjcIjsCBo0go6DtuDnPoMH1yZ1ioq966UtyC1M0rJXEVOei5JfU19le8WVSsnEQQf4hboXHbOliABsDvg9ztX1NvOzanvr1ie4E3TU7Y+mNRj7Vzv+IxwJrlcIowMn3PYAdz9qhHE/EeRnZLWHZchnlBBByBnRnbHsc5z2qGlO6uHiD+hNOjaUHhrL6cX5Ei4hwayjBluEQ/zNM7yZ7f8AeMcnsNt6jslzbyEm0sYSBkCWQdNT2OyKNRB+cf41xt+Hl8PcMZ5P5n3C/CoQAv7V367Gw7NvSd1Nv3Jnr0dl94k5pRXRJZ8+Hl5nY8OOZL6BpLT8OJ1UGSONZkjKISQRGZThowf4c5Gr1ya3/NHPN5bxqqWSW8krBEMk0MuR/EViiOTp2JJ8o+9RcKQ6SIzJImSjqcMuRg4PbBBIINJlMknVlZpJcaeo7amx7D0UfAA7mrUtgy77Rrc9SlLYFTvcRl7HrjpwN9ypz21hEyG0aaR3Lyz9ddcznOXcMox6AKCcAY+Tu+G+MZC/2q1cHUQej58DOzaT3XHqGzn+GoRWsuuYoI85kBI9F3Od9vb0q5W2Raw1c3H4oluNh2VNb0puPi1/Bc3DfFayl16zJBoOAZYyocfzKVyMd++/719n8SuGtC8jXMZRdOoENq82rSOmV1MTpbYA9q8/8V5iLKVhY5JGGHlULjf6hqLZOOygYP1ZBGhUHOWJZj3JOT+9R0NgTuJrc3lH/ZrHkuLORvJW1N4oScvFYRcMHNTz3U3EOH21zLBHohuQTGoeJV8gghVNWpCS+5J0sRsCAN9w284dd5ktrtkBJZkjupIAGJyzGEsNJJ3OAAe/ua7HgbaheEoQAC8s7nBzk69IJ9jhAMfArlJ4dvDqit47Se2LPIkV0raoXdtRWN1RtUecHBGcj6j6czWp4k0uTNITxozVXrxXf+quHybyhnu5wxcpDqUSMZGP50khIj2JwDvgAYqXnPl/8FfzW+p3EXTVGchmKdNCu42A32HoNq9GcrcstAzzz9I3EgWP8pSI4oUz04Ywd8ZJYnAyT7AVRXi5KG4xdYOcdFT+ohjyK93s5CLvoqSzo/kQ3EsrJDyf1PoANyT6AV6Q8K+RF4fah5F/tMyq0xO5QblYhttgEah6sD8VXPgtyT+Jufxko/Kt2/KByNU4wQw9wnf9SvzV/Yqz2h2k7it3EP2R9X9uBHShhZM0pSuZJhSlKAUpSgFKUoBSlKAVxdsDPtvXKtBz5xLocNu5M6SIJQpBAwzKVTGfXUy0BV/LlrgM7QhZHLu0oxh+pIz4QElgnmGMgZwDjNbuuvYjEajXrwANR05P66QB/T0rsVylae/Ntna0IKFNJCte3ALcuXMMZZjqYlQcn3IOxO3fHqfc52FK0UnHgyWUYy4o4xxBc4AGTk42ydhn9gP2rlSlameB1+B8JjuONQdVQ3StpZowewkWWMK2PUjUcfOKkvN/hbDezfiUkaC4A+tQGVzgAGRD3OkBcgg4x7CtDy/dLFxi21d5oLqFdxjKmGUf0Vv6Vah7V09jJqlFrj9zk71yhcya0eTzvzVw644ddJBNJCyvGZFdUfcBtOCmchtuwJG/xWY5AwBHY/qP8a2niNxAy8RuNT9NYVjgUjGr6RKxGc9zJ6D+EVqbZgUBBJHoWzk/rmu82ZUqTpp1JZzr7/n9Dstj1K06SlVlnOvv446/RH1pSlewe8cJZAqkscAdzv2+29V0sq5O4+pv8TjvViyKCCD2wc+m3rvVseHXLsMfDbX8qLU8SSuemMkyDXliRknBAyfavIvb+VlVhUjFPRrX4HF9qIuXdp8NfHkeZBIPcVlJQTse1ep5vDzh7IFNnb4DB9owDkNq3YbkZ9M49O1edOf9uJ3gVVVUkMahVwAsaqigAf7Kj71Zse0FW7rKnuJLDbfHgvQ4qVJRWT0H4V2vT4RZgHOY9ft/eMz4+2rH2rYczcPuphCLW4EGmVGnOkEvEDllUkHB29sHO/y5JhCcOs1UYAt4P6xqT3+TX34/xk2yIVhlnaSRIlSJcnLZ8zE7KoAJLHbt71wcnvNtlo2VeXPEeZX4teFTkdYqf1VUVh9mUj7V6jryVzPc9S+u3AIDXFwwB/8AEaui7NL/ANuekWQ1v2l++Cf/AMGt/wDeuP8A15KnVQfwWcHg1uQNIzMMAk7iVwTv7kE/epxXPzeZNkwpSlaAUpSgFKUoBSlKAUpSgBNQ3xakH+ip1KazIYYkTuWZpUxpA7sBlh8rUxdAQQRkHYg9iPbFVn4v8QUy2Vt1GQ9R7ltClnxGjKmnAO5ZyMYPb431m8RbN6cd6aj1ZpeX5o3i1wxLEjMSAunfsMsE2VtsEZyNNbOvjaABBjX6nz51bk/VnfNfauUm8ybO1prEEhSlK0JBSlDQwaW5dxxfhXTBJ6swP+6VQOfshY/arnu7pYo3kkOlEVnc+yqCWP2ANVHwq06vG7Rst+SjtjGQepHcA59voG/6VIfG2/kThwijbT+ImSByASdBV3fAG5zoAPwx966exi3Riuv8nJ3uZ3MkuqRVlvcPOz3BRUed3ldmGWOtiVAAIwNJAGT6dq2FdCzjYkFg5wfKW0qBtjZFO33z3rv19ItKahTSR9BsKSp0lFctPxf98RSlKuF84TRalZf5gV/cY/zq7eSr/rcPtZMhiYYtRG3nChXGPhww+1UoTj7b1bnhhYdHhVqpOdSGb/zmaXG3xIK5jbqXsPnr9Dju0yWab56/QkHE7wQwySkFhGjyFR3OhS2B8nGK8i8avzPNPLqMhkeV9ZAGQScEgADtjsBXrziD4icgEkK5wPXCnbYH/A145jXCjJ2x2/X59aj2FSc6lRrlF66aZ8TjKr0R7A4HaCK2gjBJCRRICe5Cooyf2r63fEoomRZJERpG0RhmALtjOlQe5+BWo8P7kycLs2bubeHP2QD/ACrZX/B4ZpIpJY1d4WLxE58jEY1Ads/rXPkp9OI3BjhkdcZVHYZ7ZCkjP7V496hKliSSQWJO5JO5OT3OTXrHnLiIt7C6lJA0wykatgWKEIv3YgfevKdtZlykS93Kxr37sQo7b9zXUdnVu9/V6Q4/ngQ1uSPUfh3wf8Lw6CMYAIaQAHIUSs0gUEgE4DgfapJXxtLcRoqLsqKqr67KMDc/Ar7Vy5MKUpQClKUApSlAKUpQClKUAqk+eeLJPx8RGRojBAI1ZW0s8khVim4P8LjYexOaus1QPizwFbTjEFxHMyvdOzuFUExhRGgKrg6tXm7juDWlSO/BxXMkpTUJqT5EqWs1E+GXtzlyGZxkgfiEaLuc+QISMDA/gXv9q7h4tdjP5NufYiVx6+xT2zXgysKyeiz8TpYbToNavHwJBStCnGLnJzBDj+HE7Z+5MX+Fc/8ATM//AHEf/wBwf/ZrT+hr9Pkb/qNv/t6P+Dd0zWhXil0c5jt1HoOpIxx8kJXTtYrue/trY3RVbgy9TpRIpjjRdRKM2WGdxqPY4PxUkdn1nxwiOe1KC4ZfwJR4fWZfjV1Nq8sNtDDp+ZW1/wBOmT/xCtj4q8p3N0Yp4G1JAkmqJSFcliupkZhpPlXGCR2OO9Sjljk634eH6AbVKQ0sjuXdyM4LMfbUdhgb1nnjiJt+HXcq/UkEpXts2khTv7Eg4+K9+hmio45HPyrt1nVjxzkoHh/EYJ8aXJYb6WYgjHxnB/51s3kAGSQB7kgVK+D8s27SRRvawt07dVPWdGmVSMKTbRr01yc+fOT+uakdhyfZwbx20Kn30An92ya6eltWcY6wWfIuR7aKisSo5fVPH8lUrxSIsEVw7HsqZcn7IDWzg5bv5n0x2/SXGTLOdI+MIuWJ/UfrVqQWaJ9CKue+lQuf2FfbFaVdpV5rC08PueZd9tLyst2lFQ9WVfw7w8ke+itrq6crJDNKwiAT6GiXRqYHIIkYZAHYHarut4AiqqjAUBQPgDA/oKh/A2EnFp85zDawqvb/ALaWRnP3EUQ/4T71NK8KtOU5e02/HUjpXFavTjOtJt+9nS4xNoglbUqBUYlmBZVABySFIJAHtXkHQMnSfKCQD6kA4GftXrPnFSeH3eGZD0JyGU6WBEbEEH07V5IhkJAyc7D3J7Y+1e72da/qJKXDHh+eZpV4F0+FPi1BFai1vpFhMAVInIOl4/4QcA4ZffYEY9c1LeN86cOm6Ug4qsSRSLIyxSrmUAjCOoBcrkbgdwT6bjzeax0x7CvTq9lG5N06mF719zRV+qLU8X/E2G7hW0snEiOVeeQA6cK2UjBODnUoY7fy796gfJ5/1jZf/VWv/qpWoFbzkWMNxOyDEj+0QnIGd1bUBge5UDPpnNX/ANMjs3Z9Zb2W08vh7loa7+/NHqwVmsCs186LYpSlAKUpQClKUApSlAKUpQCqg8WCBxKBtaxkWzBSU1ks0uwRfVtj6HbO1W/VLeJl6H4uUWXpultGuViDuS7yMVGQeylTsPXv6UB1LNGC+ZmYnfLKEIzjbSAMffPrX3r42f0Lkudu7gBv+IAAA/avo7gAknAAJJ9gNyf2oDW8a46tuY1IBaQlQS2FXdRqfAJ05buBXasrxZAdLq+M5ZFOn9A2SCR+tS7lnkhJuFzSTR9Sa9iZsN3SMgtbRDOApXKtnvqJ32FVxa3EmgPMSpjYLIZWMSpIuBJGkMYGohtS+c987EUBI673JcIfjEOr/s7a5kX/AHmaJDn3GkmtfHIGAIOQQCD7g9jW15FjxxaNvQ2twg/USQNj9s/saAtoVA/GK0klso1RGeP8REbkDXp6Kh2YyGMFhGGVCSoztU8rBoGQPlJY+iTDLDKhbCmFAqKF20ZyWbHuxJ3NbzNUiOQn0R3HXlF1PftbhVOhGPWlV3DIAw2jc527H9KtxuQJQT0uJXioTkK3SlI+NciFiP1qzGuuh4lbZc3LKl5mypmtZ/0Duf8A5pc/+Vbf+3UB4ny7cTtxHr8QuDbWuVZfKrSNHCsuWCKFCb42BJ+1ZdxFEcdk1G/3IsHlKVW4hflSCVWzRiMEghZiVPsRnt81Maj/ACLwlbewtlVEVjDCZCoA1yGNdTk4BYk53O9SCq0nl5PbpQ7uCj0NbzJCXs7hVXWzQzKqjPmJjYBRjfcnH3ryDCCABvkbEY9Rtua9nkV46uSZJpD5pH1yO2MsfrJJwPk/1r3dhT3K8m5JLHFvHNfmDFVaHClcEnU9j/jUjXw/4iQCLK4IIBHkxsfgmvoU9p2kFmVWPmipuS6Efqa+DdsX4xARjEaTyHP/AIZQY+cuP61Cb3VDI0UiMsiEq6sMFSO4NXf4Y+Fd1Y3a3U8kagRunTQlydf8zEADGAds+3vXg7a2ta1bSdKlPMnjhnqvcS06clLLRbQrNKV89LYpSlAKUpQClKUApSlAKUrBNAcJ5QqlmIUAZJJAA+ST2rztxPimviV/OrqVedYlKSRKroq4TS+GZjpAOFxn9Ript4yc7WL2UtqLgNLqgYxxktrXqAshdQVB0qTudvLtuKqi34vw4fQLiFjgEoxU+3cMRv3OB60BYOmtf1Irq6hsdf8AfSBJtI1FUUFypx2LadPwCx9Ki68W4fGu0k8pG4Vnl3Pb/ZX96tbw/wCRJlmhu7iNLZI1doLZD5g0qlWabCgA6GOFG4J39qAs2OMKAAAANgBsAB2AHtVAc8wLZ8anUnQkwW5jAWPd2GmQiSbAQmRWPl75716Bqp/GKKP8XZM7dHCXOJgQpY/lgRayMD6mb9/egNJay6lBx+nmDZHodQ75rscI4gkXErHUwDGVo9PriWKRA2BvjXpGe3mqLve24LGW/Z0OwQSBcD5MXmP67fNdePnW0hubcxKdEc8MkrqgyVjYHCkkMxyB39qA9NChrpcL41DcxrJBIkiMAQVYH1x6dtwR+oNVpzl4pSSu9twzTlWMc91IPJE26gL32JGOoQVGR75rKWeBrKSgt6T0OjwK6We84dGUk0pfcTkRyjiNx/aJI2jl+lwCOwPodqueqX5URoLzhds02RG92Y4GRBJGrwzlmd1Yk+YYBwMhjV0VmUHB4ZpRuIXEFUhw/gGqX4/ePJDxSGFM9fiAtFkMmk9SQQIU0YycaSNtiM+29zmvP1hPNPHJMGkWSS7HEeiEDdJiwNvIEI1yqyaNPmCYycjFIwc3hGK1zG3jvz4cPMvy0BCKGCggDIX6QcdlyBsPTYV9qr7w58QJLt2tbtAtxHGDrUhlmKnErLoXQAupNg3cnYYqwRWGsEsZKSyuBgiunxK0VoZVxjVHIpK+U4KkHDLuD8iu7UP5+8RbXhsZWVi8rqwSJMFvpOC2/kXOBk++wODWDJDPDjk+3ifhdxHEepLDM8reZxnpAZwThB5zuB649auLFUb4W8bEl3w6NbxnCWtwjwFUi6bgp+X9P5qkIrAAlvyixIGVq8qwjLa5FN81cUtbfi3EtTKkjWkBy5VMsPrWNjuWMRTyjdiCKuRTXmHxG41OOJ304i/Kcy2Gp01IQiKjaW7CQABge4yKk/Ivj84KxcRGpe34hBgjtjqIBgjvll3+DTAyXxSuEUoYBlIIIBBG4IO4INciayYM0rANZoBSlKAUpSgFa3jXFPw8erTq37ZxWyrDKD3FaTUnFqLw+pHUjKUWovD6kM/6eHUR08jbG+49Mn47/tUc595ruLmwkhgt5tU2lWkRNSxx5HUDlCW3XI2U5BNTrjHLKzbqemd+w2Ofj0PzWmHJkuo+cAD6TnfP+VePm+pVNfbXwR4Wdo0Kuvtx+CKNtPDAtIEa9tdwSOkJ5s4JB+mIKN/cit1beEltjL3Vw2SdJW2CAqNQJxK+c5X/APo3qx5eEzIxj8xwewyAcg5O2f8A9HasfgXjx1UO/YNsMd+5+fvgelaT2hcPhDHqRVNq3TelPd8ddSsrjwsTKmD8QyB16skwhjjCd2A0SM7MewAA7Herxl5qRVJVTgA6cnGfbbv32+xO+1ROYSbDToB7DGxxse/cjPr6Ae1czavsdOfY4G5G2nHYkDHvUMtpV5aJenqQT2vcy0jHh7ufX88zb3XNzbOmxGAUO49Mn9x3+e1aLnbmBrywngMWS64TQpdtWoFcLn3GM+gJPwedxZyYDvGQCMLtp7bj+lfc8vyF9Kxv8EjA7ZGT2/rVeN3eb+8s4ytMfYqRvr/vN6OWsrTHHPu14lY2XhpA8amT/SUTFTr/ALEHRGCgnzI+WXJwNs7bgd66V94SyqjPDOsuMlUMFxG7DBIA1RlQ3YYLYznerc/0JKgJdGCqe23zuB/mPevra8tvIpdQQu+BsWwPQDAB7H27V6K2hcS0VLXoestqXUsJUdemvnwKp5Cv7i2s+JWxhmUywNIjqjq4dMLjXttpYnG/Y++DKODzRtDGbaMxxgAaEGmU5OSJLkqVjXIydOuQkDZKl54WYmKAlmAViADsd9x8dh84rhcLKBpYawNvN7jO+Dv8/IHxUj2nXhF4jh+eCvc3UqqzVp6rh/kk/elx+h1eDosTpN0U8hbpKilY4i+pXYMctI7KQNbk43AC5OZE3OmDpKb47798HuPbOn9zWs4Rwh7hcCQL647jbTg4Uj3+e1duXkmTVtICN9yN9u1VFVvpxU4a58Pkawr7SnBTprK06fLkfWPnRj/AijcgsW+wwAd6gnFGkjbCxNJGjSSW8sCGSSDPmkheHI12zZYDclPTstS5uXJFBJkUKgJzk4A3/wCe3/5rrWKOvmjUsdJ9C2djgjG47jb02Hrtmld3VKonUz+eBiF1dxko3CzF5ymlw8EaflOa4vJ7RvwUsEcTCcyONEZTQ64i2yS3UBxtsDntUzvecSrELHsM4LHGfbb/AC710bDhs7FiEKHSxGdS9yDpz7nPevna8HmDEmHORj+UfAA79wDVq5vriuouKab54+xvGdWnSjTtoOCbb4OXzWTuRc2OyY8ms+hVlHfbDZ/x2qp+LeF91eX0k09zGEkYuZGErsFP0rpCgbAaQNWMLVjjhNzjIhI7Yxj9OxPau1HZ3JUxtGTnOfv7nYbZz9zjtVahc3CftJ+T/Mm1vd3UX7Sk9OcXh/XLI3ytw+Hh8rMiRvjUIjp0iPUB1CjFmY69K7uzEBQAQM5lE3Oz7gKB/tAk4P6MNxXwbl+bAURenfI9P1OR2H6itrwTl8AETRL999wdvU+m/f8AakHfVJbu9j4ehiD2jVnu72Pe4+nAgdzwC0laRpY1bqs0kgIYZcnUTlW2Y+43+1aDh/Jsf4oiyiyUZnjVhHKx0Po6jmWVdMayhlCx6nPTcsfpU3qnCogNo03z/CPX7fJrRP4eW5lMgMiglm6a9MAFzmQJJ0+tGr+bUqSBTrbbzHPo2tvVpZ7yefP6s9azta1HPez3k/H6tkW4ZzHM0aOHZWbZ1JLYIYggMx3XIO4wCMVtZxI51NIGxlfqJ3Hfuwxsd/8AnvMl4XEFCiNAqgKoCgAKNgoAGwA7AV9Es0AwEXG+2BjfvtUH6fJyeZ6clrp6lb9Lm5SzN7vJa6epEeExzvIDG7BAQTq9Rt3PqO+Pt77TNayqgdqzV63odzHGWz0bW2/p443m8/mnQUpSrBbFKUoBSlKAYrGKzSgMYr5zWqOMMoYfIzX1pWGs6Mw0noz5/h1/lH7Vy0D2rlSmEMIxppprNKyZMaRQLWaUBjSKx0x7CuVKA4rGB2AFcsUpQHERj2FAgHYVypQYMaaaazSgMYpprNKAximKzSgFKUoBSlKAUpSgFKUoBSlKA//Z"/>
          <p:cNvSpPr>
            <a:spLocks noChangeAspect="1" noChangeArrowheads="1"/>
          </p:cNvSpPr>
          <p:nvPr/>
        </p:nvSpPr>
        <p:spPr bwMode="auto">
          <a:xfrm>
            <a:off x="0" y="-876300"/>
            <a:ext cx="2495550" cy="1828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9" name="AutoShape 5" descr="data:image/jpeg;base64,/9j/4AAQSkZJRgABAQAAAQABAAD/2wBDAAkGBwgHBgkIBwgKCgkLDRYPDQwMDRsUFRAWIB0iIiAdHx8kKDQsJCYxJx8fLT0tMTU3Ojo6Iys/RD84QzQ5Ojf/2wBDAQoKCg0MDRoPDxo3JR8lNzc3Nzc3Nzc3Nzc3Nzc3Nzc3Nzc3Nzc3Nzc3Nzc3Nzc3Nzc3Nzc3Nzc3Nzc3Nzc3Nzf/wAARCABXAGoDASIAAhEBAxEB/8QAHAAAAQUBAQEAAAAAAAAAAAAAAAEEBQYHAwII/8QAOxAAAQMDAwEHAwIEAgsAAAAAAQIDBAAFEQYSITEHEyJBUWFxFIGRMqEVI0JSQ5IWFyQzU2JygrGywf/EABQBAQAAAAAAAAAAAAAAAAAAAAD/xAAUEQEAAAAAAAAAAAAAAAAAAAAA/9oADAMBAAIRAxEAPwDcaQ9K8uuoZaW66sIbQCpSlHAAHnTe3XODdIwk22WxLYJIDrDgWkkdeRQVHV+rpWn9Y2C3qaT/AA64BSHXFJ6OEgJAV5fHvV3T5VWe0HT/APpDp5bLOBMYWl+MsjO1aTn9+lTdnmIn2yLLR0daSrjyOOR+cigb6luiLJYbhc18iLHW4Bn9RA4H3NVLsZt1zi6bcnXaQ847cXzJQh0klKVAevr1qb1pbHb8mBZwB9G9IDk4nzZSCdo9yraPjNWNlsNoShAwlIAAHoKDoKKKKAopM0m4UC5FLmqlrS6zIsVbLVxhWZlXhNwmLGRn/ho8z8/g080QiYxZUxbhKVMcZWdkwgD6htR3JXgeytv/AG0FhooooPDraXWlNrAUlQIIPmKzyPpl7Qd5eulhC3bHI5nQc5LOOi2x54zyOuOnTFaIc1zkOtR2FvvuJbabG5a1qwEj1JoOT0yMzDVKeeQmOE7i4rpiqQ32iWhClwNLQJ14eStR2RmtraCTk5WrAHJ/eqzrbU1suRjOagW8zp/cPp7YhOx+Yc8OqB/S2OoBwTj7UrUJ1arZYXnZf0MaWqK8xAJRvacHeMvFSfFt2naTwNyVDyoLJC1XqRm/21vUMG2xbfPdMVCIzxdcae27k71dOcEcCrxBnsTUuqYVnunFNOAjlKh1FZfM0F/AZVxh2xYaslzjlTa3XMmFLbGUOEqOdp5z1PIqPaes1/uIubLOoZ8x5CfqYEAraj96OFKUvgE5HkTxQbSFpV+kg/FN51wiW9gvTpDbDYGSpxWKqDFr1bKb+mafgWG3jhLcdJffxx/UTtB6/wB3QVye0rpKwuJuN8dcnTP6Hrg8XVqV/wAqBxn2SOaDq72ixJq1MaWts2+PA4KmEBDI+VqwPxXlNu1xfQoXW4RLJGV/h27K3v8AOrj9qir/ANq8GyyGrfCs8lLjjYcb+oQGEBPOCUkggceYFLYdeXi7OlpiTphyQOfpW5a92PZRGD1oJyL2b2COw6ZDbtwluNFBlz1987yMZyen2pezCStuyv2OSSZNkfVDWT5oBy2fugj8U+tuqA5OTbbxFXbZ6h/KQ6QUP/8AQocE+3Wo2Y3/AALtDizkAoiXtlUd8+XfoG5B+6Er/FBdqKRNLQZ012fXlm7SJzOsZ7aXnSvYlAJAPQZPpVq/ga5Fnk2y7z3rgzJaU04XEhJKSMHlPzU1iuM6SzChvSpTiWmGUFxxxXRKQMkn7UGOQJSLZIukrUyWXGI0Ywbgw4B3khxJw24geigSceR4qaZt13U41fob0PTNvTCSwvvVB5SmgcpUf6UkZOOT1p5pzT6NSX1/WF5hBsPI7mBGWAf5IztcWCP1kKPB6CnWm4v8Q01d9Lzl734LrsU5OSEKG5pWfXapPPqKCCkMW+Y+lxmx3TVkwEYkSfAwk+R8WE/cCp/s51HKu7l2t9zgsQZlvklv6do5CUYGOfP5plH7R4MK2RYLkaRMviGwh6DDaKihYODlWMAHrk+tNdF2vU7+uJOpLla4tqiTGCh6IJG9ZVnwrOOM+/7UFi1Dd7k/fo+nbAttqUpr6iVKWjeI7WcDA/uJ6Z9/Svc+PbtJ2adeZJU/JaZK1yX/ABOOEAkAenwK4aHa+puuorytW9Uqd3Das5w20kJ2+3i38e9ee12MZOgLtj/DaLn4oMD02zI1bqeRc7pBcuiMqceYQ+ltSs9ANxHAz0p5N0nb7mxNuNmUu0KaJWzBuB2l1tI5WhzODzngelUNp1bStza1IV6pJB/apO56kut0tkS3T5RejROWkKQMp+/U9aDT+znVKNWW46Q1EA7IDRVAlqPiCxkj4I4wfarnBM7UugplukKIvllkBouLH6nWiFIXj0UnHHyKwXQU5Vv1pZZIySmY2k48wo7T/wCa+l9PJDGtdUIQkBt0xnVY8lFGOnqcCgm7FdGbra4sxlQ/nNhW09QehH5qQyfWs2bkO6WeusRrJbtsj69KeTuhuHLgxjqk78Aeia0Np9p1tDjbgUhaQpJHmDQOKb3CIzPgyIcpAcYfbU24g9FJIwRTikV0NBV+z6c7IsaoEtZXMtbphPqIwVFAACseW4YP3qp9pF4m6H1K1qCC0261cowhuIX07xBJSfwo+dWB5w2TtIaT+mDeoxST5CQ2SfyU/wDrXntfsZvmhpqG0lT0UfUtgDJJQCSPuM0FS0tNvOrp6m5t4aiIdO55myNYWnPGHHedvHuD6Vqtstka2RwzFQrHmtaytSj6knkmvnbQ2qpsaFHiLvMmNEaPhgWqGFPO8+ah0z68nmtt05cbrcGEhNnctsbghdwkb31++wZ/dX2oI3s5JtN01Dp2W7mW3OXNaGMb2HdpCh6+IkGrdere3dbTMt73+7ksqaV8EYqs64tU6NNiapsDCn7lCHdvx0nmTHP6kD3BwftXewa/sl2QG5LptcwDKolwIacH560Hy/qaxydO3qTbJiSFsrISrBHeJzwoexqKr6i1bK0HqRgtXEs3R1oFKFQUl11HqApHT4zWKTNBXOReNmn7PdZEInKVTYxYwM9Dny96Dj2YWpMvU7NwlFCLfaiJctxZ4SlPI++RW89m7jtyev2oloWiPdZaVRd4wVNNp2A48gcEiqTZdMrisC2XVMaakqSpdnsrPCljoX3c5x8mtEh2K4zmgzdn24luCAlu2Qsp2pAHC3ep+2B80DO+y4krVFuFuSqZI8UWYlkbwhhY53EcDBweapn+rbVrH8mFfnG4zfhZQHf0oHCR09MVr9ut0S2xkxoEduOynohtOBTnaKD1SHpS0UFS7Src/M04ZUEf7db3USo6h1yk8jPllOR96m7bMj3yzMS2lJcjy2QfCcggjn/7Tq4ONtQ3nHxltKCVDHlWe6Fvtv00zddP3eczGRbpBcjOPubUrju+NGCeuMkcelBjM1p7R+tJ9uZclsht3an6RKe9UDggAnp18q0rTWrHYKQZyYFlSoZ7+6XNUiSsHoe7PIHtxj0qp9rzlv1FqOPcdKrdnPLb2SFRmlqGRjaQQMHzp7pXs2uMlDMp60KekHnvLo6pCE/CByfgmg1G3a9iXclnT0SXeHGzh11lotNJ6dVq8PmOASfavOoZmjlrbRqlFpXcAoERlFLroUegCR4iT8c0sbRc2Uwhq+Xt8spHES2D6Nkf5PEfuoirDabBa7SjbAhMtHGCvG5Z+VHk0FbiXSWdreldHqbYxxIloERAGf7Snf79Me9PU2C+XB4LvV/WI56xILfdJPsV53fjFWoClxQM7dbIVtZDUGK0wj0QnBPyfOnYGKWigKKKKAooooOMxsOxnW1DIUgg1lui7Bcb1Hiy7xarVujp7hM18l515tKjgbB4U/OftRRQafGhsRmwhlltsAdEJApxiiigWiiigKKKKAooooCiiig//9k="/>
          <p:cNvSpPr>
            <a:spLocks noChangeAspect="1" noChangeArrowheads="1"/>
          </p:cNvSpPr>
          <p:nvPr/>
        </p:nvSpPr>
        <p:spPr bwMode="auto">
          <a:xfrm>
            <a:off x="0" y="-373063"/>
            <a:ext cx="962025" cy="790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7" name="AutoShape 13" descr="data:image/jpeg;base64,/9j/4AAQSkZJRgABAQAAAQABAAD/2wCEAAkGBhQSERQQEBQUFBQUFBQUEBAUEBQVFRQQFBAVFBQVFRUYGyYeGBwjGRQUHy8gIycpLCwsFR4xNTAqNyYrLCkBCQoKDgwOGg8PGiolHyQtLC8qLTQ0LCwsMjYuLCwwLDYsLzYsKjIsMiosLC0xLDQsLDQsLCwvLC4sLSw0LCosLP/AABEIAQMAwgMBIgACEQEDEQH/xAAcAAEAAgMBAQEAAAAAAAAAAAAABQYDBAcBAgj/xAA/EAABAwIDBQUFBQcDBQAAAAABAAIDBBEFEiEGMUFRYSJxgZGxEzJCocEHI1LR8BRicoKSsuFzovEkY2SD0v/EABwBAQACAwEBAQAAAAAAAAAAAAAEBQMGBwIBCP/EADcRAAEDAgQDBQcDAwUAAAAAAAEAAgMEEQUSITEGQVETYXGBkSIyobHB0fAUQuEjUmIVJDNT8f/aAAwDAQACEQMRAD8A7iiIiIiIiIiIiIiIiIiIiIiIiIiIiIiIiLxYP2xuYt10420uo7aLaiGjYDKbvdpHE22d56chzJ09FE4btSwtzzMyDeCCXWHXj4qJO+TMBHbvWcU0pZ2gbp+bLf2uw2SaH7qVzA25fG02zt43cNdOW4qB2VH7PK1ocbPOVzb6Encbc7qyNxRr2h8bmuadzmm4PT/C5zMZo8UghYC5pkZI03sPZNdd9z+6AflzURuIQGYs/cFNpXukjdATYAErr4Xq1hU392yyRSE6OFlYNnY4i38KrWVF4vVmRERERERERERERERERERERERERERERERERF4vVrVr7N8dTyHVY5X9m0u6IvipoYS7O+ONzt2Z0bXOsNwuRdRWLUdPIwsdFa495lmEdRb6r7rscjjadc5HwtsfM7gqlW7R1jz9zTRtYdM8shvYnflFiqevnqQ0CCwJ62+qkxxzO1abeJsq5TUdRh9S5zCZIJCcwuASLdklvBw5j/jPTbXxmqjfI0xENlYXPtlGfIR2h/Cd9laKikEg1sTbU249yr2LYBDGwz1RtGNA0e893AD9eSxVFHGyPPPbM4WNud+QVqOylGace3a1xv025qwYxtgKaIPGrnuDI7HiRcm/cN/VYqfHpfZ+1Y6zuJ3+t1zvEcRjkEDBE+KFrnObkcHHLcNuARbeDx5rpOCUbWtbl7TCAQbg3BGh1CiMMVDEDILkHS6jSQR0sTHPaS4k/A+i82e2/k/aG09VZzZHZY5QA0tefdDgNCCdL8yugAqGpsGp3EPEcReLEExszNO8Hdoeq26Nzg9zTe1rjz4K6iqiMmYXz7He2l91Fq5YZXB0TcumvS630RFZKIiIiIiIiIiIiIiIiIiIiIiIiIiIiIij8apvawvhDspkblzZc1gd+lxwupBaklKc2YHQ77/RR53Pa32BfqvocWkEclD4ZsyyFt3uz24kWHg1VfbDFJnTshhYSwNL/ZxtJdcfE+2/S9hw8VdqzE2Bryfdja5x7mi5KqVJtJFnMgtmdvPTl6eSrb9q/PE4ED1J8eQHxVnRGV0hnDc1vTVYNmqgzE3uGMF5XnQNA1sTwPRU3bSolrJ7tuI2dmBluG7MRzPpYcFb8W2wbUStoowQL56h99C1rcwYO9xZfutzX3SYYx0jLfiB8tfos0gzM7R27QVYCbspDM9ljbQdP/fkoyu2eY1sEXFsZaOuXKXHzcT4q07LU9o/Zn4N38JOnkbqr/aBiP7PPRO5Pkc4c2HI1w8iVZ6TEmxvDhu3HqFAo4G1lGO2GoN/iVDeySWlbm1vcj1KlsQpC3LIwkObxH4T66rfw6tLhZ4158CqxtHtQWQvdTsMrsptrltp7wFrutvsFr/Z5tn+1xOZMAJ4wLkCwkZuDwOBvoR1HPT5DmZPnY6zANR+bKubTSGMyjYGx6+ivyLQGJBFZ/6nTf3BYFvoiKxRERERERERERERERERERERERERYp5crS7l+a15LyN08uC3CF4XADoos0PaXDj7JG38oq/UxNgdd1iXNIcSLi3EW5d6rG1GHwPja2nhia5xu57I2h3RoIGlz6K1Y/SvfE8wjM8gBouBpcX1PS6qInkjF3tyvvZoNr6bz+uapYITB2jr2YPdHL15aqwoWvBzRu1voL/RVmrw1tHYtDnzPP3jhc2afhHjbqrRsfFO6drpIpGMaHFznsLdcpAAzbzcr5pHtlkY14ucwN+43PoriJ18mq202VrnXuLqdV1ro4uxkbdxvdx+iou3mHe3r4Wb2tETT/PLd3yIUJWbRgOcL/E71KustQ19YGm1/aMF+4j8lTtiNnaetqKoP9p7ONwMTc9iWue8dsga6NG629WG0bTHpdWGHzxRRXqAbNaLW7yrrs9Re1po5ubWkjv1v5qHlhjopnFgs7UjlleL27vyXQMNomRsEUYs1rQ1reTQLBaNds7TzysfK3MW9kDMQ1wvcZh8VtfNRIKPsnF7nXzaEHbf7LX4p42zPc6+V19PktrD4WvijeWauYxx1O9zQfqvFJAcEVn+gp/+tvoFDNidAvtERTV5REREREREREREREREREREREQoiLQxSra1tjqTubf59F5iWKCMWGrzuHLqVX3PLiXONyd5WVsDZBZ+x5dVHlly6DdbceJOAVSxSbNK7poPr87qwPKrVYPvH/xH1VFjsDKemayIWBdrv0VvgHtzuLtwNPVeUtSY3ZwASL2uOa1pNv5NQGsHWxPyJWRfBgad7W/0hajGYgbyMzdFtppqeR2aVlys2xntKirY8AlrHe0lfwFrkAndcm2i2qp7MNmkaxuUnidzmE3aR+uBV32SA/ZI7AD3tw5SOCkqmgjkt7SNj7bs7Gut3XC3eKISwDvF/Va9U1zDUODmewNLX6FReyWKtqKZso33c1+nxNP5W81LtgAN7a819MYAAAAANAALABfSlNiaABYaKnkLXOJaLDkEREWVeEREREREREREREREREREREREREUdiGJ5ewzV3E8Gjr16LVxjHcl449X/ABO4N/z6KOp29kX3nUnmSqrGqt1DS9oPecbN+6wmS5yhfeXidSd5OpJ716iLmMk8kj873EnrdfbLDNBcab1XcTi7Wbnoe8fr5K0KJxWMX6OF/FbhgtVJiTHYfO65tdhPIjl4LJTVH6OYTDbYjuUAiySxW7ljUCppJqZ+SVpB/NlvcFTFUMzxuuF0HYx96Vo5OeP91/qpxV3YZ3/TkcpHf2tKsS3ahN6ZngFp9YLTv8SiIimKKiIiIiIiIiIiIiIiIiIiIiIvLoi9uq5jm0ViYoTrue8cOjevXgtXH9p8xMMB03PkHHmGn6+ShIGKyp6TTO/yChTT/tatiJqlojoO5R0TVuwPtotf4qoX1dKHRi5Yb27uaxwusdVmREXJLKYiicZf2gOQ9SpKecMFz4DmVXqqYuJceK3zg3DpH1P6sizWggd5P2Uad4AstaVy1ZHrLK5fFPSPldkjFzx5AcyeC6vIIQwumtlG97WURjnh3sE37lc/s9lvDKOUnqxv5K1qubG4UYGyAuDi4tJsLAWBHirGtXdNDM4vp7ZDtbQK3aHgf1N+aIiLyvSIiIiIiIiIiIiIiIiIi+XOtqV8Jsi9JUXW11+y3dxPP/C+ayuzdlvu+q1Fp2K4xnvDAdOZ6+CmRQ21ctWow1j/AIQD+ICx/wAqOdSlhsfPmFNrXrY7tvyXvAMZmhnbBI4ljjbXkeVlhrKZrmF4GoWnG1ZgF8MC+nFdGOqo146YjcsMlc7p5LRxfGooBeV1ifdaNXHuH13Kp1e3pJ+7i05vdr5Dd5qpqKfDGvzTsaXeFz+eKt6LCa6sF4WG3XYepVqnlJ1JutKRyrLdtn/FG0jo4j1upCkx+OXQEtd+F3HuO4q2pK6kfaOMgdBt6JWYBiFK3PJGbcyLH5LblcrdgdEI4W6dpwDnHv1A8AqbK5XjDJw+GNw4tF+8CxHmCqLjV8jaSNrfdLtfTRRsLAMhJ3sprCDq7w+qklF4Ue0e76qUVZghvRt8/mp0/vlERFcrCiIiIiIiIiIiIi8K9WriOJRwRummcGMYLucfQcyd1gvoBJsEJtqvuqq2xsdJI4Na0Xc4mwAVVw3a4Vj5WsGVjMuS/vPabgucOGoGnXyoW1G2Ule+wuyBp+7i4k8Hv5npuHzX1s9WGCQSDUbnDm07x6HwVnXYC+TD5G3/AKhGg+NvPZQmVoEwt7vNdKRY6eoa9ocw3B4/Q8isi4o9jo3FrxYjcLYwQRcIsVSeyfD1WUlak0tzpuCuMDon1NU0gey0gk+H3UWrlEcZHMrG0KJ2lx0U0WfQvd2Y283cz0G/yHFS5XMtuq4vqiy+kbQ0DqQHO9QPBdIrZzBEXDfYLHgGHtr6wRv90any5eZUFVVTpHmSRxc52pJ/WncsSItRJJNyuzMYGANaLAIgRF8Xoi6nsIxUuHs3m5A7LuY5HqrJgu0JgJa4F0ZNyBvaebfyVAikyuDhwN1YnvW74V2eK0j6WqGYD17vMLknFNAMPqmzwaB99OVxv6/ddX2exmKZ9o3tccpOXc4C4+E6qxBcl+zqS1e0c45B8gfoutBQX4WzDD2EZJG+u+qpo5zOM5XqIi8LIiIiIiIiIi8KXUbj+0EVJEZpnWG5rR7z3cGtHE+i+EgC5XtjHSODGC5OwWTGcaipYnTzuDWN83O4NaOLjyXC9qdsJcQmu7sRNP3UIOg/ed+Jx58Nw649qNp5a6XPLowX9lEPdY36u5n/AIUXSgA25q1wPEqJktpAc50BO38E9VZYnw1XR0/atIIAu5o3/mylKKFTlJEtCjhU1SxLaqiRaU0LfoJHM1aSO7j3hTMWJP428lH0lI524ePDzUjHQuHLzWkYnNhJk/3Jjzd9r/dTonytHsE2X2ZnO3nwX20LwQkL6WWlfTOZamLcv+NrfBfHFxN3L4kcuU7VNIrJr8XAjuLWkLqMrlRNu8NOZtQ0aEBj+hHunxGngFgxSEvp8w5FbTwlUthrsjj7wIHjuqmiItUXW0REREU9ezQOg9FEUkGZwHAanuClZXreuFadwa+U7GwHluuYccVTHPigG4uT57Kd2CltiEPX2g84X/kuyhcO2LltiFN/qW82OH1XcQVJxxtp2n/H6lafRH2D4r1ERUSnIiIiIl15dV/a/bKKgizP7Ujr+yhB1ceZ/C0cT5XKyRRPleGMFyV5c4NFytjabaeKii9pKbk6RxAjM93IDlzPBcM2g2hlrJTNMejGD3WN/C0ep3laeL49LVTGed2Zx0A+Fjb6NYOACwKPjtFNRPax+xF+6/MeS3fhD9NNG+Ue+DbwHK3iiIskEBe4NbvP6utfY1znBrd1vEj2RsLnmwA1Vqwxt2tdzAPmFbMGwq4D37vhbz6noobBqG7mR8NB/KBr8grsBbQcNyueL8blo4mUsRs9w9o8wNtPFcDaxr5HPA0ubIAiIuQkk6lSkWOWO+5ZEUujrJqSUSwmxHx8V8c0EWKipXLRq4w9pY4AtcLEHiFJYiyxvz9QoyVy7lh1QytpmTAaOG3zCryTG64OoVExfZx8RJZd8fAjVzf4gPX0UOukSOUbVUcbtXMaTzyi/mok/D4ec0LrdxW80HGb42BlUzNbmN/MKkrNT0jn+6NOZ3KxmgjG5jfK/qvmQr3S8MnNeZ+nQfdZazjcFlqaPXq77D7rTigDG2HieZXwWlxs0XJ3ALJK5TOF0eRuY+84ankOAV5imJQ4LSAtbrs1v5yHNabSU02K1JdI7vcfz4Jsvgzm1cEjnAZZWHKNfitYldpC5XQOtLGeUjD/ALwuqBaTSYtUYkXSTkXG1hawV1W0MVGWtiGhC9REU5V6IiIiq+223EdBHbR87h91Dfhuzv5N+Z3DiRwjFMUkqJXTTuL3uOpPLgAOAHAKd+0LAJqare6ZzpGzFz4p3alzb+6eTm6C3K1t6q66Jg9DDDCJGG5cN/oFRVUz3uynS3JFmhJ3LCt/DqUuIDQSTwAJPkFPraeCeItnaC3v/NEo6yekk7SncWu7vzVbEGH5uNvBT2GYe1m4aneTvSnwiVou6KQDmY3D6KRpYlqsVHQQuL6cC/W9/qVbVmM4hVs7OoebdLWHnpqpnAGfeD+Eqxqu4ccrmu8+46KxLk3G8ThXNlOxbYeRN/msNOfZsiIi0VSUREX1fFoYuey3vPooSRyk8Ynu4N5b+8qHkcu4cLwOiw2MP3Nz6kkKumN3lfIjc8hrQSTuAW/Hso9wu57W9AC78lLYFRBkYf8AE8XJ/d4D6qSWv4xxXOyd0NJYBpte1ybfRWtNh7C0Ok5qk4jsrKwFzbSAb8tw7+k7/BVqVy62qNt1hYY9szRYSXDx++Be/iPRXHDHFMtZOKWqtc+64aeRCj11A2NvaR7cwqoTqO8eqtKqEjlZ6CrEkYdx3O6OG/8AXVZuO6eQxwzD3RcHxNrfJWvC8rQ6SM7mxHle624nWcDyIPzXWQuR3XWoTdoPQei1XAT748PqrTGhqw+P0X2iItlWvoiIiKK2j2fjrYHQTDQ6sePeY8bnN6+ouOK/Pm0GAS0c7oJhYjVrh7r2Hc9vQ/I3HBfpeyg9rdk4q+H2UnZc25ilA7THfVp4jj3gEXWE4oaN+V/uHfu7x9VDqacSi43XD9ktmHVkuX3Y2WMr+QO5rf3jr5E9/X8MwmKnZkhYGDmPePVzt5PetLZTZx1FTiGQD2hc50hBuCS4htjxGUNUyuf8W4/NiFY+FriImGwG17cz1vy7lY0FI2GMOI9ootKuwpkmtgHcHAevNbqLVKaqlppBJE4gj881PfG2QWcFXGQFpsd40KlKWbSx8CvMQi7QdzFj4LGxq6fJHDjdA0yi1xv0O2i1x7TBIWhbyLA15C8dVW4BaJPwnXMdaOzh1vb5rIJm81sLWrKwMHN3Afmtaatdw07lHSvVzhXB7s4krCLD9o5+J+yxvn5NWKaS9yVpyuWaVy1ZXLqMTABYKESrrhsodFGR+EDxAsfmFsqn4Jj3sTkkvkJvcalp7uIVpgrWPF2Pa4dHD04LjON4PUUVS8lpLCSQeWv1C2elqWSsGuqzqp/aHOBDGziZMw7msIPzcFOYjj0MIJe8X4MaQ5x8B9VzTHsZdUymR2g3MZf3W8u/iSrvg/BaiatZVPaQxmtzpc20A+qjYjUsbEYwdSoqRy9osUdC67dQfeadx/I9VhkctWRy7bLSxVMZilbdp3BWtxzPheHxmxCt1PtLC4dpxYeIcD6jRdqw2UOijcDcOjYQeYLAbr8vlfpHZCTNQUp/8eH5RNH0Wh1/D1NhX9SnJs42sdbW6fytgbiktaA2UD2eYUwiIqxekRERESyIiLDUUweLHwPJQ88BYbHwPNTyxzQhwsVTYlhTKsZm6P69fFZopSzwUCi2KqjLOo5/mtOWcNGvgOa0g0c4l7HKc3RTu0blzX0WvWnUDx8/+FiaF5mJNzxWQBdYw6lNJSshO4GvjzWtzydpIXLxxWtK5ZZXLVlcrJgWArVq6lrGl7yGtGpJKqlbtmL2iZcficbeTQtHavFjLKYwexGbW5vGjifTw6qCVBW4tIHmOE2A5rpGC8LQmFs1WLl2obsAO/vU+3a53xMbboSD87qQpsUZKOydeLTvH5qoL7ilLXBzTYjcV4pMcnieO0OZvPr5KfiPCdHPGf04yP5b28x9la5HLVkcvY6nO0OHEbuR4/NYZHLo0JbI0OGx1XIpY3RPLHixBsfJYZHLDFTvkcGRtLnHc1ouVnp6Z0r2xsF3ONh+Z6DeumYJgjKZmVmrjb2khGrj9ByCo+IuJIcEiAAzSO91v1Pd819hhMp7lTaP7N5Xi80jY/3WjO7x1A9VsSfZY0jSodfrELf3K9ouTy8c4y9+ZsuXuDW2+IJ+KnCliHJclxf7PqmEF7QJmDUmO+YDqw6+V12D7PZL4bS/6QH9Li36LCpzCm/dNt+9/cbrYsP4rqcXb+mqgC5vtBw0vy1HnyWSGBsbiWrcREVopSIiIiIiIiIiIi8LVB4hs/qXxeLCf7SfRTqL0x2R2Ybry9ocLFU3IQbEWI3gr1xVoqqFsnvDXg4bwoKvwl7NQMzeYGo7wpzJmu30UF8Lm7KMlctSVyyyuWrI5T2NUe+q5XKSXEneSb999V8qS2goDFM7TsvJcw9CbkeB+ijVoE8bo5HMduCu/Uc7KiBksZ0ICIi9AWIAnQKUSALlS2GO+7/mP0X3K5IY8jA3z7zqVilcuwYbC6KmjY7cAXX5+xadk9bLKzYuNvzvVr+z+iu+SY/CAxve7Vx8gPNXdVT7O3j2Mo4iW57jG23ofJWtcH4ymfJjEwf+2wHgAFlphaMIiItSUhFN4Sfux3n1UIpnBz2D/EfQLZOGjast1afovrVvoiLoy9oiIiIiIiIiIiIiIiIvF6iIo+uwWOXUjK78TdD48D4qt4hstK3WO0g6aO8j9CroikRVMkexWF8LH7rkOLYeHgxytI5XFnA8xdVSq2de09ghw4a2PkdF+gqmjZIMsjWuHJwBUBX7CQP1YXRnoczfJ35rLL+kq/8AnaQeoU+gxGtw7SBwLf7Tt+eBXE24RJxAHUuH0W5T4eGanV3PgO5X2v8As7nGsTmSDvLHeR0+armIbN1MV88EluYbmHm24Vjh2HYfE8PY655XP00XzEuIcRq4zE+zWnfKN/E3KhpHLVkcs0+mh0PI6HyWpI5bfGFqZVi2DxgRVBicbNmAaD/3Aex53I8QulLhEj10HZTb9jwIat2WQWDZj7r+WY/C7ruPRct464Ymnf8A6jStzaWeBvpsQOemh9eqnUs4AyO8ldkXgdfUbjuK9XGyLGxViil8FPZd/F9AoGtr2QsMkr2saN7nG3lzPQJsHtQ2sdUCNpDIzGGOPvOzB9yRwHZFgtr4aoah836lrD2bQbu5a6Dx1QPaHZb6q3oiLfllREREREREREREREREREREREREREREREREWCppGPFpGNeOTmhw+aianYiik96mi72tyHzYQiLIyV7PdcR4FeS1p3CqeO7C0bL5Ybf+6X/7VAxXCImE5W2/ncfUoi2zC55XGznE+ZVTO1o2C0KXG56fSCV7B+EOJb/SdPkp2l2uqngB0x132axp8wAV4i94rQUr5WvdE0k88ov8lHic7a6sOGbNwVJD6hr5XHi+eYn+/RdD2f2ap6QH9mjEee2ftPde17e8TzPmiKir5Ht/pgnL05eitYGje2ql0RFUqWiIiIv/2Q=="/>
          <p:cNvSpPr>
            <a:spLocks noChangeAspect="1" noChangeArrowheads="1"/>
          </p:cNvSpPr>
          <p:nvPr/>
        </p:nvSpPr>
        <p:spPr bwMode="auto">
          <a:xfrm>
            <a:off x="0" y="-762000"/>
            <a:ext cx="1200150" cy="1600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6" name="AutoShape 2" descr="data:image/jpeg;base64,/9j/4AAQSkZJRgABAQAAAQABAAD/2wCEAAkGBhQSERUTExQVFRMWFhgaGBgYGBkcGRgcHBcXHRoZHBwaHCYeFyAjHRoaIC8gJCgpLC4sFyAxNjAqNSYrLykBCQoKDgwOGg8PGi8kHyQ0KjA1Ky0pLyosNS0sKiw0LC8tLCosLDAqLC4sLCwpLCwvKSwsLCwvLCwvLCw0LCosLP/AABEIAL8BCAMBIgACEQEDEQH/xAAcAAEAAgMBAQEAAAAAAAAAAAAABQYDBAcCAQj/xABDEAACAQMCBAMFBQUFBwUBAAABAgMABBESIQUGMUETIlEHMmFxgRQjQlKRM2KCobEVJJKiwRclQ1Nyc9E0RGPC4Rb/xAAbAQEAAgMBAQAAAAAAAAAAAAAABAUBAgMGB//EAC4RAAIBAgQCCgMBAQEAAAAAAAABAgMRBBIhMUFRBRMicYGRocHR8DKx4WFCFP/aAAwDAQACEQMRAD8A7jSlKAUpSgFKUoBSlKAUpUdxfmC3tQDPKsZbOhTu74GSEQZaQ9NlBO49aAkaVSLvni4kJFvAsaY2lnJ1E4O4hXBx0951OxGkdahb5JZx9/cTSAk+VX8JMH8OmLTqXG2GLbdc0B0LiHHre3GZ7iGIE4zJIib9ceYjeouX2h2ADEXKOFz+zDSZx+UoCG+lUIcKijJKRIpPUhRk/M4ya15hWLmbHYrO7SWNZI2Do6hlYHIIIyCCOtZq5z7MuPaJZLBy2+qaAnoEJHiRg9cq5LAej+gFdGrJgUpSgFKUoBSlKAUpSgFKUoBSlKAUpSgFKUoBSlKAUpSgFKUoBSlKAUpXO+bOZmupHtIGZIEJS4lGzO3eCM9h2d/4R3IAkOO87uztBY6WZcB7lhqhT1VACDNINunkHc5BWoO3sArGRmeSVs6pJGLOc9QCdkX9xcKPSvtvGqKERQqqMBQMAD0ArLmsGT3XhhX3VQ0BrypWhPFUoy1F8R4pBF+1mjT4MwB/TrWARPERJGY7iH9tbuJE7asbOmfR0LKfnXZuX+Nx3ltFcxHKSqGG+cHoVPxUgg/EGuNf/wBTZk7XCHHzwPripv2S8yRR3U1gkqvFLmeDSwYKdhLF18u/nAxj3vrlBnWqUpWTApSlAKUpQClKUApSlAKUpQClKUApSlAKUpQClKUApSlAKUpQFL9o3M5iVbOFytzcKcsvWGLo0mxyrHdUP5s/lNVDh8axRrGg0ogAUegH9fnUfdcYFxxC+YkeKlw8Wn0jiJRMfAkM3zY1srJWDJKLNWQTVGLNXproKCSQABkk9APWsGSUElQXE+c40JSEeNINjg4jU+jPvv8ABcn5VWuJ8wyXXliZo7budw8vy7ov8zWtGgUBVAAA2A7CodbFKHZjuTKOFc9ZbFs5O4eeLrOLq5liaJwpgtyqLpZcqxYgu4bfuPd6b1p83ezGPhkX2q3dmgUqJUl0ll1MEV0YKPxMMg9iTXjkK9MPFIME6Zw8LjsfKXQn5FT/AIj8a6L7S5404VeGTGkwsoyM+dsCP66yvyxntWYz62KvxMSj1UnbgchrHLM0TJPFkTQN4kZGeq76TjqGHlI7g15ihmVIZHhaOCZT4TsRl9IU505yAQcjPXGaj4r+V1ZlVWQlghzgjcgEjuM+hzioEac4SuTpVITjbgfp3gPGY7u2iuIiCkqBhg5we6n4qcqR2INb9cx9mrNw0R2MsplilciFtGkxyaWdkO5yrYZgexBz7wx06rwpBSlKAUpSgFKUoBSlKAUpSgFKUoBSlKAUpSgFKUoBSlKAUpSgOe86+ylJ3N3ZFbe9ySe0U2TlhIAOrZPmH1z1FJs7wsXjkQxTxHTLE3vI39GU9Qw2INd4qme0TkY3iLPbaUvoR5GPSRN8wv6qTuCeh6YyTWDJRM1WeM3puHMYJ8FDhsf8Rh1X4qp6+p+VZm5kDxum8VypZJEONURGQ7fEDGM+uM184fwaaRAYYJXTAwVRipHYg4w3zFQ8TVkuzDcmYenFvNPY1JZAqljsFGT8hX3hPApLy8VYWw32eRxn3X0lcKx7A6gM9jitLmRzDFIkitHIVICyKUY52yAwGob9RXXeRvZ8nDpZZPFaUkeHFq/BFkMQcAAszAEnHRQKjUKX/UvLwJVapfsx8zn/ACd95xOzUBgyyyF1IwyeHG4YN6YYgEfGu1cX4NDdR+FOgkj1K2k5wSrAjOOoyOnQjY1r2vAYEupLtYwJ5UVHf1C/0zhc+uhfSvc3FJPtBgWByPBLrMf2WvJAjJG4Pf5VJjHKrIjTbk7yK77SuTJr+O3SB0j8OU6ic+VGQqSoHUgdF2+Yqle0DlBrFoTaxoLVxFCxLYEcmdPiSHBwHGnLeoOdzv1WEXbWq6jDFd4GrSrPCG7jBYMQfnkep761nxBpfFguY0WVAA6g6o5EfOl1yMlTgggjIKkbjBO1k9GaxTvpoVS44NeeItxHNaSyWTCU2yaskmNxpaTVsSpfSdIGe1dI5d49He20VzCcpKoIB6qejKfipyD8RXJryzl4Cbi5s4hPaTYMsRJDQkatLKRnKeYg7ZG3YZroXsw4G1pwq1hfOvRrYEYKmQlypHYrqx9KkRbI9SOV2ZaaVRvaDznc2VzapbpC6yrK0iylgSEMXuMudJ8x6gj4V84f7XrXWsd0DaSNgKXIMTHG+JF90A4yXC9R9M545st9TlfgXqleY5AwBUgg9CDkH616rYyKUJrDFeIxwrqx64DA/wBKAzUpSgFKUoBSlKAUpSgFKUoBSlKAUpSgFKUoBWlxjjEVrC88zaY0GSe57AAdWJOAAOpNbtcn5r4+L2bUrA2cBJjwRplcZDTZBIZV3CfxNv5SAK1bcDPEuNieX7mK4BmaDbUVgESqjn9/Ks2PVh8auN3zbxGW9ltbWyVI4SQ01wWCN6FSgOx7AZPrioTlrlu+aSHi8elosNptukjQMD50PQu2FcKcdhkV0KDjsEoGiVCx/ATpkB7qyNh0YHYqQCK4TWt7HenrpcrHNd872Lx3vD2uJCpCi2+9TUdlYE6ZI8dc6dsdTW9y5O0NraxXUgFyY1XDMupmC5IG/nKjrjPTNTMlcw4xzJ9m480kyStBHahcopYRKxVjKQBsMgqSP9KJEvKqfa5nR+K8QaKCWRBqZEZgME5wMnAG5OM7VJ2N8k0ayxMHjcAqwOQQai+HcQjnQSROsiHoykEf/nyrRHIFrqZ4/GgZjk+BPLEMnr5VbSM/AVq0hVXFFjvb1IY2kldUjUZZmIAA+Zqq8A4kbt5uIFWjtzGI4dYwXjQszTEfhVifLnsue9bjcmWcYD3DSTBDkG6uJJEX46ZH0beuKwrxA8QkCQAixiYM83RZ2XdYoumqMHBZ+h06RkE1hHFNpmn7QpccNuRjd0CKPVpGVFH6sKuM3MlrbrGlzcQW8hjU6JZY0bHToW33BGRkZB3qpcZuUlvYY3YLa2j+PdSsdMaugUwRF+mrUyuVz0A9cGr848Ztr3iTtC6TKltChIGVz4lwxAJGG2ZNxkb46g1vKfVwcjlial3dcCw+0Xi9hfQAQ39utzbv4kRDh0J0kFG05BVgcZG4P1B41xXmSCbw2cEEJKroRkqx8PA+uDg/0rb4isCs725AeP8AaoAQpXVpZhkYyp7r8aS2aMcsik+pAqFVrxbUpR+S56L6Ijj6fWU52nF6prTXbiWr2bc5Q2E9vbJcR/ZpdXja5MIjBNQlDOQseSNJXvkbZAruN5d/cSPGwOEYgjBGQpIPoe1flfiVsqp93ErSMcKAo64J+uwNatjxCCJNAklXPvKGkG5AByFIGdsV3pV+xezfqaVuhepq9TKtBNK/aeXfbvZYXkSdtVz4s8raEkld23LAEKAG2Ua8YAGMmsnEeBQwQtLDGFki+8Ugk7odWDk7jbpUDYthW8DEil1bzMQVKkbHIyeg9Ks3DeIC7nhtJl8ATyBHZmyhUndFZRnW48oyAMt123jJzc1Z8efsV+K6Nr0Ep5W48ZLWPentZn6H4ZfLPDFMhyksaOpwRkMoYHB3Gx6GtmvKIAABsAMCvVWxCFKUoBSlKAUpSgFKUoBSlKAUpSgFKV4lmVRlmCj1JAH86AqvtE4+0MKW8Tlbi5YopABKRqMyyb7DC+UH8zrVAfhAne3skXEcsio4XI0wopaTp0BVdH8YrcvuMLfX9xcoweGLFtCwOVIXzyup6HU7AZGxEY3O1UzmfiN0OI20Vk7JOUIBU42dt8n0wmT8qw2ZSP0jHGFAVQAoAAA2AA6ADtXHfbOeHeLE/hiS9imjeYRBSfCXSWE+PVAAurf02zVa5p5QZns7R7maVmWSSWSSSRs6dIwisxVPeO+M/GpiTl6KO1kghQIGRhsPMxx1J/EfnVfiOkIUrJat/osKGAnUu3ol+zo9jdRzRJLCwaJ1BQj0I2+IPwO9ezH8Kp/JvJNnPYwXEHi20zxKJGgldT4i7PlSWU4YNswPWpsclzAY/tO9/SA/z8LNSLoRrNLVGCfkC2Zi8YktpG6vbSNCx+ejyt9RWlN7OHCljxTirKoJ0rcZY4HQbbk1sjgfEbNjJDc/b4zu0M+Ek2z+ydfKG/dYAVu8te0eyvPKsoimyQYZsJICOoAJw30J+lZu+Byk4y4WNXlLl61mjEr2U4ZW8hv/ALyXop1AOzeHuB2G4rd5848tpbIxlMCySpGXVcsq4Zn8MYPnKqQpIIDMM7ZqavuMQQoZJZo40HVmdQP5n+Vc858tZb6xmvXjZLaHwzbI2Vdh40ZluXU40+RSEHXSzEjzDGFdu5qkrqN9yjcS4k1zo1qFijLGKEZITLE63JJMkrZy0jEknP10J4GyHibRKBgN2I/Kw7j+hrYBpVPKrKUszZ9Vh0ZhY4f/AM2VZXvzf+35/wCkSOHO+Ms0eIxG2Px75JzndSf171iihd5DDJIwEajGnYuPUnvjpU3WjI395QD/AJbZ+WVx/Susa0pX+2ID6Kw+FjHJfWST1faTdrPbbfw/1mvc2csWloWLaWDAMckEeh9D0Ir3wlZC0jyxhWdtWcDv1AHYf+ak6Vo6zccr8+JJj0RQhiliYt3StbdeuvqR/EYdJWVMBgwDfvKTgg+vaty4gDqVPfuOoPYj4g71pccuVWMZPV1/kQT/AErc4eJrk4t4HYfnYaI/nqPX5Des5ZuKkuHE0q4rCUKtSnUas0rre7d76LmrXO7+yvmBrvhkLuS0keYXYkks0ZxqJO5LLpYn1Jq3VQvYrw14eGkSFSxubg+XOPLIYz1A/EjY+GPkL7V6ndHyudszsKUpWTUUpSgFKUoBSlKAUpSgFKVW+bedo7IBFUz3Tg+HAhAY4GdTk7Rp08x9dgaw2krsyk27I0faHzM8IjtbdsXFwd2B3hhUjxJeh330rnG7Z/CapF3YoqSSYLuEY6pGaRtlOPNISdunWstpDKXee5cSXMuNbAYVAPdijHZF7dySSdzWxNHqVlPQgj9RivMY3GddUtF9lep6bB4Pqqd5LtP0KSnGjw3htmVQP4vmbJIPm8xx8cHH0qw8BjX+25M51rZjT6D70Bvrv/M1i4TwiG7s4Y5l1Nat4ZGSCrx+U5wehAB+RFeVuFg40ZXOmP7C7MfQKxJP8hXoqutN2PPUtJq5Lc6xaLiyuM4AkeFvlKvl/wAygfxVs1U+I8Kn4gslxMWRvetIs4EWN1Z8bFmwM5zjP0E3wDi4uIQ/Rx5ZF7q495T9a81jEpWlF3to/vmejwjcbxkrX1X3yMnAuPf2XOyy5+wXD6tfX7PK2x1Dsj4G/Y11GGdXUOjBlYZVlIIIPQgjYiucyxBgVYAqRgg7gj0IqKteEzWpzZXUlsmcmIjxYe5OEc+TffINSsNj45VGr5kbEYGWZypeRf8AnXjT29sRCNVzOfCgUdTI+2r5IMsT08tcp5L4DAzXHDL2OJrm3csrr72DgnS+AThsHfYhsYNaZ5z4hdX6zQvFK1tG4iPhaVdXOmSRVLHJyMe9vo+lTPKkKf2jHMH8WaWO58dyNLeIWjfzId0xkgL2AFWNSpFLKnq/i+vIrqdOTea2i+eBrnk+ITSFYoxPE4B1rmKUYVlfT+AkHqvRg2xqYKWzIYZR4PibNF4jxrJtjGVZVlGOn9BWbilysfEJQ7qqtbwMNRAGdcynr/0itK54vbzAxqpuQRuqJrQ/Asfuwcj1zVROpUjUa1tp4acy2hTpyp30vr4+B8Hs/tAPIJEHbTK+P0JINYpOQIzus86/VCP5pWrZcJu0bXBotk3PgvI0qt6Aj3Yf4MjfvgVY+BcVNxCHKaHDMjpkHSyMVYZHXcVu5t6qV/X59GzpCpUh2U3HubS9v0ivf7Pm7Xj4/wC1HXmD2bqrtIbh2ZhjJRenw7CrnSsddL6l8G7q1G03OTtqryb18WVP/Z+p63M30EY/+le09nVv+N53+chA/wAoFWmvLuAMkgD41jrJcGYnUnP85N97b/bIvh/KlrDvHAgPqQWb9WJNSoFQ9xzdbK2gP4sn5IlaRv0QHH1rTbiF/cXMFtBbi28fWVlnKkhEALt4YOQQGGAeufnjpGjVqv5Isq1Kmvgu3sfuVMF4gOSl/c5G+2WBFX2q/wAmcnR8OhaNXaR5H8SWRttchADMFGyA493fHqasFegirJIoJO7bFKUrY1FKUoBSlKAUpSgFKVE82lvsF3o1a/s02nTnVnwmxp075z0xvQFS5p9orvJJacOwZUOma5YZihODlU3+8kHp7o753ArvDuFrDk5Z5G/aSyMWkkPqzHc/Adq9cLVBDH4QAjKKVA6YIBFal9xoiTwLeMz3B/AvuoPzSN0QV5bEYmri5ZIrTl8np8PhqWFjnk9efwSteJ5lRWdjpVQSSegA6msdvyncSYNzdFfWO3AVf+kuwLN8xp+lV3n3k0F7O3t3kUzySK5eWRwQqowJDMemCcDHWlPA5naUjNTHKKvGJscB5Se7mN88klvFJjQkLFHlQDyvI3bUO2M4xuKtrcoWpWRTFkypodyzGRl22LsS3Yd+wqO5J4pKAbK7wLqBRg5z4sXRZFJ3bpgn5Z3Jq01YylKPZT0WxXRjGXaa1e5z/wDs2bhnldmnse0h3eD4SeqfvDpjsK+cQ4XIkv2q00l2A8SP8MwHcHoHxnDdPWugkVUL/hn2HLxgmzJyy9fs5P4l/wDiJ6j8HUbdIlWm23OG/FcH/fu5LpVElkntwfFfz7sYeGceimJQEpKPeifyyD6H3hv1GRWjxqU3Ev2KM4GA1ww/DGekY9Gf+QyalL3hkM6gSxpIvbIB+oPb5ivnDOEx26lYlIBbUcksSfiSSTVepQi8yvflw77/AMLBxnJZXa3P+f0i47NY+IoEGFNoVCjoAki4x/iNS3BbYScReQD9hAELY6tK2cZ76VX/AD1HcXukhuUmfottcZ9Th7fAHxJOPrVj5UsDBbGSbyySlp5c/hLDOn+BAF/hqbh4uVqj5W9X7ELESSTprnf0XuQXELGK44lcNJGkghjhiXUAcNhpGwDt0dakoiMYXGASMDtjYionlVzJE9wwINzNJNv1CscIP8KivvCbj+9XkR/C8bj5PEmflup/U1HxF51Ja/j/ABfskYe0IR0/L+smKqHD7Qx300ct1NatcSs0OgK0UgPbzqdMnQHpnYZO1W+tTifC47iMxSrqU/qD2IPYitMNXVKWq0ZviaLqx0eqPFjY3Bu5rY3TFY44nDmNNR1lwQcYG2nsO9ZuM8CuI7eWRLyTVHG7geHFglUJAORsDitDlSWWC+dLp9fiwxxwS7AP4RbyMc/tMNn46SavMqZUg9CCP1FW/YunGzXcVPaV07p95UeHcneNbxvLeXhaSNGOmRUCllB2Cp8e+aj+A8hw/aLiG7L3TR+G8TSO5+7cMACucZBRgT/TOKs/Jf8A6C2GQdMSqSPVfKR9CMfSvhcLxMD8Uloc/Hw5tv08Rv1rfM02kc8qaTZqWvAIrfiUTwRJEr2syMEUKCVlgIJx1JBO/wAKkUYf2zw8d/CvD+qRY/of0r5xa8WO4tNRx4kjxj5mJiP1KgfMiquOPznj+q3tpLkWsLR6VIVQ7qTlnOyLkgb7+U4BrrQu5ps5V7KDSO5UqpQ813cbIbu0iihd449Uc5lZXkcImpfDXKlmUZB2z37W2rFO+xXtWFKUrJgUpSgFKUoBSlKAV8Ir7SgOQc9cuXPDIZJrTQ9oMYVyddvqYLtt95GCQd91HqBtM8C4HHaxaE3Y+Z3O7SOerMe/+gq0c+QM/DLxEBZmtpQAOpOg7VXuFXqzQRyodSuisD65A/Sq3EUow1irX3LHD1ZT0k722NqqV7QZniueGTDHhpclX+HiaAP8oerrUPzdwP7XaSwjZyNUZHUOpyu/bJGPrXCm0pK53qJuOhqc72rrGt3Cubi0OtR+dDtLGfUFcn5rU1wviSXEKTRnKSKGH/g/EHb6VrcucT+02sUpHmZAHUjo48sikH0YEYNYuA8A+yGRI2/u7trSM5zEx99VP5D1A2wc9c0e1nugt7rZkvQjOx3BpStDoUG//wB3TrG21lMfunJ2gfcmIk/gOMqe3ToNpqpTjfDI7mF4ZV1I439QexHoQe9UaPg9+mLQyL4A/wDdA/eeH/ywvUSfvdAPiKjV8MqrzR0fH5+SRRxLprLLVcPgzW/DBfcQDne2tNuu0kupW07e8qlVJ+KgVM8+cSPgLaxnE123hjGMhOsr49AmR/FXqOeK1hwMRwxqT8h1JPck9SepJqJ4OjzyNeTKVLjTCh6xxdQT6M/U/QV2lNUad1w27/urOMYOtOz47933REtBAqKqKMKoCgegAwKheHj/AHldf9mDPz83+lT1V/gS6ry+l7a44x/BGM/zNVVP8Zt8vdFpU/KCXP2ZYKUpXA7mC9sklQo4yp+hBHQgjcEHcEdKjbP2gG2lktrrVKIk1ePGpYgY2EyqPK3TzDY5zgVJXokMbCIqJMeUtnAPqcdcVq2XAYo4Wixq8QESsfekLDzMx6k7/TtUzD11STzarl7/AHfwIeIouq1l0fP2+7Gl7NucYfsSRv4nio8moLFI488jOMFFIHvd8Vk45zSYr+C4FtcNCkUkcjaOgdlIYAE5xp6HHWtbki2eGOW2cfsZSFP5kbzKfjnerHUutjMlV2jdd/Mi0sHnpK8rPu5Fb5qM3GUt/wCzI5HSOXU0xHhqj7BcFsFiMknTnG1dZ5e4ElpAsKZJ3Z3PvSOxy8jHuWJJ+HQbCoL2cAKl2gGAt22AP3oIHP8AmY1b81bQacFbbfzKqaam777eRD8bdZZre0/FJIsxwQCqW7pJq365kEaYG/nJ6AkSHHucbWzIWaQeKwysKAvM+cgaY1yxyQRnGNjvtVb49dW1xMYmtZJ3gyDKulDEzIGKLIXR8spGdGRvuRXrk7hVkGklhtmiuFIWQzEvKuQCPvGZ9QIxurEbY7V0hXgm4J68jjKnJ68DcS94hdb7cPh7DCS3Lb985hh6dCJDg9jW1y5xOZbqaznk8cpEkyTFVVikjyLodUAXUpTZlABBGwIJPrjXMMVsAHJaR8+HDGNUspHZEG5+JOAOpIFZuXOEOHku51C3EyougHV4Ma50RahsxyzMxH4nIBIANdYOTdzSailY88c5naGZYIoRK+kO5ZzGiIzMq+YIxdiVbCgdFOSMjOXl3mJrhpI5YvBlj0kgMXRlbOllfSud1YFSAQR3BBOLjnLDTTLPFMIn0hHDIZEdFZmXYOpRgWbDA9GOQcDEXwy6js55Vkle5uSqeJ4URWOJBqKJpLsAx1FjlixyDgDTUaU60Kzc2lT++5slBwsr5i6UrT4TxaO5iWWJtSNnsQQQcMrA7qwIIIO4IrcqccBSlKAUpSgFc0az+wXr2xz4FyzzW5OMKxOZoPofvF+DH8prpdQXOXLf222KKQkyEPDJgEpIu4PyPun4Ma51IZ42OlOeSVyFD16qD4NxkzIdaGKeNik0Te9G46jbqD1B7gipaOaqhpp2Zbppq6PFrYiN5CuAsjayvo/RmH/UACfiCe5qF5w5yWzUIi+LcuMpEOw387+i52+PbuRv8x8eW0t2mI1HIVFzjU7EBRnsMnJPoDXL2kLOzuwaVzqdtgT2G3YAYAHYAUvbVmLX0RaeA+1WOWUQXMYt5ceZi48PO2AD1ycjY/Hers8tcSveDiR1dTocOGLAeY46b9u36VZ+XOcriaVoCglWMgPOWCkZHdQMM2QRtjpW7yzV4+Jqs0HaXgXme5qNnnzXiSfNQNxIbxjDGcQDaaUfi9YkPf8Aebt061xbSV3sdUm3ZbmO2/v07FgTawMAn5ZpB7xP5lQjbtnfftZax29uqKEQBVUYAHQCslVNer1sr8OBbUaXVxtxNLjPFFt4JJm6IuQPU9FH1OK0OS7Ix2iFjmSUtK523ZznfHU4wPpUjw3hy33E4bWRNcEKG4mBXKMfcijbO3UlsEHOPnif4/7M2iYz8M0xsSC9q20EnTJT/ktj02NWNLAzqYa8d3r4Lb5K6rjoQxFpbLTxe5F0rVseICTUpVo5UwJInGJIyRkBl9D1B6EbitqqmUXB5ZLUtYyUlmi9BSo2eaQFwCd2ypwPKFUFh06Hbrk5c79MfWuXy3UBmXRsvTUAceuQc7jb41t1bNc6JHFKi4JZNyWb8OxC7ZlYEHC+8FABwSBv161sWMrZCsSSI0OojGrOd8gAZ23A6egBFHBoyppk5yFMc8RVT5xMrAd/NaxYP6r/ACqIgtbFrPxZNBGnU8r4EwkAOWZvfWVTkdiCMDGKkPZ9GPt1+wI922UjuCFc/wBGFXZ7GLVrMcesnZiq6s9t8ZzV5Kg69KnaTjZLbu+2POznkqz0vq/2USxumTTrurYvJHA0sdxKI5opWhQFSFVgdbDOCAQS2MgjFs5e4XLF4jzujSSMDpjB0IqjAUFt3OSSWIGc9BioGfl+4VLmJYInWWWdlJcBGEzs33gI1AjXggA5C7Y6CU5lur22t1ezijuGjUB421B2AAGUwdz+719MnaulGlHrZTyWfO+/+/59/wBOUpPKle5pLyPJb3ElzY3RiklxrWdBOpwCAAzYlUb5xrI36dBXm547xSx0zXT2lxa+JGkgjR0lUOwQMmW0nDsuQeoHbrWHln2hT3kAlj4ZcsMlWKvCF1DqFMjoWA9cdcjtW1dcPvOIvFFLbfZbNZUebxJVM0ugh0RVi1Kq6wuSWBx0xjexjnuRZZC/VSuKcLuI7qd0gM0cxEgMZjDBhFGhRxI65J0AhgSMHBxpGbrSsYjDwrwyT2MU6kqcs0SG5TsZYoPvlVJHdnKKc6NR2UkbFsAZI2yTgkbnU4pzRIlwYYYVZUA8SR3KgFgCqoArFzggknSBqGCTkCyVX+J8qmSczxTGMuAJFK61cqAFYDUChA2ODg4G21aVoVI0cmH0aslfkZg4ud6mxk5c5gedpI5YhHLHpbysXjZGLBSrFVOcqwKkbbdQRSvXL/Lf2ZpJGkMs0ukM2NICJq0IqgkAAsxySSSx3xgBXWjnyLrPy42NZ5czy7E1SlK6mgpSlAc89ofKM4lXiHD013Iws8WQBPGOnXbWvY9ceuADF8G44lwmtCQckMrDDIw2KsDuCDXV6ovOfIJd2vbEBLzGXjziO6A/C+dlfrpfbc+bIO0avRzq63JFGtkdnsV7mNDNbSwqAWkXSCTgKeznv5SARgZyB06jmBs5ra4MBUzEYZ5UV3OkjygqASvT/Wr/AGvGRI7RsGjnjOJInGHQ/Edx6EZBrZWEAkgAFjliB1OAMn12AH0qvvlTjJFhbM1KLKJaxS3BVYlaNHD/AHzLkLpOCNOfezkebHTvVn4RwiK0i20ghfvJCNOvGSWbJPqe+1YbfiV3NLKlrYvOsT6C6sAuSM48wAz677bZ615uOUeNSOXk4crge5GbiDw1+LL4n3p+ewxsBXRUZuPZWhzdaCl2nqekkkvDhNUdr3k6PL8I+6r6v1Pb1qcVY4YwBpjjUYHRVA+tZuF+zvik6g3NzDaA4JSGPxHA2yupm0qeoyNQyO9WOw9kFip1T+Ldv63EhcDbfCjCj9DjtXCXR9Ws+20lyWp3jj6VJdhNvm9Dn7c5wsxSBZbqQfggjZz+oGD9M9KkbPhHF7lcx2cVspGQbmQ5xsRlEGpSQehGxBzXXbDhsUCBIYo4kGcLGiqoySTgKABuSfrWzUun0bQhur95FqdJV57O3cVjkbk42KStK6y3M8mqSQLpBAGEQDsqjtvuxqz0pVgkkrIr223dkBzTy0k6GVUH2mNG8NxsW2P3bHbUpPY9DvtiuecNv1niSVM6XUMM9RnsfiOldirn/H/Z9LHI83DzHpclntXyqFj1aJx+yJ7qQVJ9Krcfg3XWaH5L1LLA4zqXln+L9CGrRn4sFk8JYp5nChmEMTyFATtq0A6c4OPlWwOG8RkbwksXikP/ABJnjMKbZyWjZi/bYDr6b10LlLlGKwiKqTJNIdU0zAa5W3646KuSFXoB8ck1+F6MlNt1tF6k/E9JRikqWr9DnMd5IxCi0vskgDNrMBv6llAUfEkCt6LhN9IcJZOvTzTSRom/fKs7bfBTXVaVYR6LoLe78SA+lK7Wll4HOuH+zC5hke4hv/AuZ8eMPASWLCjyqqsQcr01k77+UZxUu3s1gmIe9kmu5ANi7FEQkbmOOLSqH0bdhtvtmrdSrGMIxSSWxXSk5Nt8Sjz8L4hYkGBjf2veKVgtzGNsaJT5ZhjOz4Ow8xzmtST2mRsNNtbXc9wdhF4Dphs40u7DSgB6tuAK6HTFYcEzKm0QvKHA3tLYRysrytJLLIUBCa5ZGdgoJJ0jVgZ64ztnFTVKVuaClKUApSlAKUpQHxmA3JwKwi+jJwHXJAI36g6sY9fdbp6V44naGSPSMZ1xnfcYWRWO3fYdK05OABtZdgWfwyfJsCj68qCTpycHGeoz1NAbicTjOfOBp652A3I7/EEVlN2mdOtdWQMZGcnoMepqHh5bMb61dSdZbzJkDKsuwznoxGQR/UHYXgKg5DfgdASBnDeF3+Hhj9fhQEh9qTfzL5c53G2OufSscHEonVWV1KtjSc7Nnpj1+VaicE8ylmVgmkKNG+FYMuoknUwIznbffFYW5ZUgZIJFu0AJUZAYRgkb7bxg4+A9KA+cx8rWt8Ak6gyKMoytpljztlWXzAfyNVW39migJr4lM8bHt4Klxv5Q4GR8xvt1B3q7tw4nUCy6WyT5fNqIAJDasYwMaSD6ZxWKTgurJdgWZXBwuFy3hYIBJxjwwep3Odq1cYy3RspSjsz1wHg0FrCsdsqrFuRgltRO5YsSS5PqSakaw2lvoUjOcs7f4nZsfTOPpWatjUUpSgFKUoBSlKAUpSgFKUoBSlKAUpSgFKUoBSlKAUpSgFKUoBSlKA//2Q=="/>
          <p:cNvSpPr>
            <a:spLocks noChangeAspect="1" noChangeArrowheads="1"/>
          </p:cNvSpPr>
          <p:nvPr/>
        </p:nvSpPr>
        <p:spPr bwMode="auto">
          <a:xfrm>
            <a:off x="0" y="-681038"/>
            <a:ext cx="1914525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0" y="3352800"/>
            <a:ext cx="1981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352</Words>
  <Application>Microsoft Office PowerPoint</Application>
  <PresentationFormat>On-screen Show (4:3)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AbcPrint</vt:lpstr>
      <vt:lpstr>AbcTeacher</vt:lpstr>
      <vt:lpstr>Arial</vt:lpstr>
      <vt:lpstr>Calibri</vt:lpstr>
      <vt:lpstr>Office Theme</vt:lpstr>
      <vt:lpstr>PowerPoint Presentation</vt:lpstr>
    </vt:vector>
  </TitlesOfParts>
  <Company>misd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lg</dc:creator>
  <cp:lastModifiedBy>Rick</cp:lastModifiedBy>
  <cp:revision>80</cp:revision>
  <cp:lastPrinted>2016-01-10T22:32:02Z</cp:lastPrinted>
  <dcterms:created xsi:type="dcterms:W3CDTF">2012-08-24T22:08:27Z</dcterms:created>
  <dcterms:modified xsi:type="dcterms:W3CDTF">2016-01-10T22:39:32Z</dcterms:modified>
</cp:coreProperties>
</file>